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BE0CA"/>
          </a:solidFill>
        </a:fill>
      </a:tcStyle>
    </a:wholeTbl>
    <a:band2H>
      <a:tcTxStyle/>
      <a:tcStyle>
        <a:tcBdr/>
        <a:fill>
          <a:solidFill>
            <a:srgbClr val="FDF0E6"/>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2DBD7"/>
          </a:solidFill>
        </a:fill>
      </a:tcStyle>
    </a:wholeTbl>
    <a:band2H>
      <a:tcTxStyle/>
      <a:tcStyle>
        <a:tcBdr/>
        <a:fill>
          <a:solidFill>
            <a:srgbClr val="F1EEEC"/>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2EBDC"/>
          </a:solidFill>
        </a:fill>
      </a:tcStyle>
    </a:wholeTbl>
    <a:band2H>
      <a:tcTxStyle/>
      <a:tcStyle>
        <a:tcBdr/>
        <a:fill>
          <a:solidFill>
            <a:srgbClr val="F1F5EE"/>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entury Gothic"/>
          <a:ea typeface="Century Gothic"/>
          <a:cs typeface="Century Gothic"/>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entury Gothic"/>
          <a:ea typeface="Century Gothic"/>
          <a:cs typeface="Century Gothic"/>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entury Gothic"/>
          <a:ea typeface="Century Gothic"/>
          <a:cs typeface="Century Gothic"/>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entury Gothic"/>
          <a:ea typeface="Century Gothic"/>
          <a:cs typeface="Century Gothic"/>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10" d="100"/>
          <a:sy n="110" d="100"/>
        </p:scale>
        <p:origin x="-80" y="-96"/>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 name="Shape 256"/>
          <p:cNvSpPr>
            <a:spLocks noGrp="1" noRot="1" noChangeAspect="1"/>
          </p:cNvSpPr>
          <p:nvPr>
            <p:ph type="sldImg"/>
          </p:nvPr>
        </p:nvSpPr>
        <p:spPr>
          <a:xfrm>
            <a:off x="1143000" y="685800"/>
            <a:ext cx="4572000" cy="3429000"/>
          </a:xfrm>
          <a:prstGeom prst="rect">
            <a:avLst/>
          </a:prstGeom>
        </p:spPr>
        <p:txBody>
          <a:bodyPr/>
          <a:lstStyle/>
          <a:p>
            <a:endParaRPr/>
          </a:p>
        </p:txBody>
      </p:sp>
      <p:sp>
        <p:nvSpPr>
          <p:cNvPr id="257" name="Shape 25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984296748"/>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noRot="1" noChangeAspect="1"/>
          </p:cNvSpPr>
          <p:nvPr>
            <p:ph type="sldImg"/>
          </p:nvPr>
        </p:nvSpPr>
        <p:spPr>
          <a:prstGeom prst="rect">
            <a:avLst/>
          </a:prstGeom>
        </p:spPr>
        <p:txBody>
          <a:bodyPr/>
          <a:lstStyle/>
          <a:p>
            <a:endParaRPr/>
          </a:p>
        </p:txBody>
      </p:sp>
      <p:sp>
        <p:nvSpPr>
          <p:cNvPr id="263" name="Shape 263"/>
          <p:cNvSpPr>
            <a:spLocks noGrp="1"/>
          </p:cNvSpPr>
          <p:nvPr>
            <p:ph type="body" sz="quarter" idx="1"/>
          </p:nvPr>
        </p:nvSpPr>
        <p:spPr>
          <a:prstGeom prst="rect">
            <a:avLst/>
          </a:prstGeom>
        </p:spPr>
        <p:txBody>
          <a:bodyPr/>
          <a:lstStyle/>
          <a:p>
            <a:r>
              <a:rPr lang="sv-SE" dirty="0" smtClean="0"/>
              <a:t>Idag/i den här sessionen gör vi en "omstart" i vårt förhållande till skapelseverket, till våra medmänniskor och vår Gud. Detta är dagen för en ny början. Det är tid för avgörande beslut om vad vi skall förändra i våra egna liv och i församlingens liv för att leva i överensstämmelse/harmoni med den underbara skapelse som Gud har lagt i våra händer.</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a:spLocks noGrp="1" noRot="1" noChangeAspect="1"/>
          </p:cNvSpPr>
          <p:nvPr>
            <p:ph type="sldImg"/>
          </p:nvPr>
        </p:nvSpPr>
        <p:spPr>
          <a:prstGeom prst="rect">
            <a:avLst/>
          </a:prstGeom>
        </p:spPr>
        <p:txBody>
          <a:bodyPr/>
          <a:lstStyle/>
          <a:p>
            <a:endParaRPr/>
          </a:p>
        </p:txBody>
      </p:sp>
      <p:sp>
        <p:nvSpPr>
          <p:cNvPr id="358" name="Shape 358"/>
          <p:cNvSpPr>
            <a:spLocks noGrp="1"/>
          </p:cNvSpPr>
          <p:nvPr>
            <p:ph type="body" sz="quarter" idx="1"/>
          </p:nvPr>
        </p:nvSpPr>
        <p:spPr>
          <a:prstGeom prst="rect">
            <a:avLst/>
          </a:prstGeom>
        </p:spPr>
        <p:txBody>
          <a:bodyPr/>
          <a:lstStyle/>
          <a:p>
            <a:r>
              <a:rPr lang="sv-SE" dirty="0" smtClean="0"/>
              <a:t>Påve Franciskus presenterar nu några förslag till hur vi kristna kan utöva en ekologisk andlighet med rötter i vår tro, eftersom undervisning utifrån evangeliet får omedelbara konsekvenser för vårt sätt att tänka, känna och leva. (LS 216)</a:t>
            </a:r>
          </a:p>
          <a:p>
            <a:endParaRPr lang="sv-SE" dirty="0" smtClean="0"/>
          </a:p>
          <a:p>
            <a:r>
              <a:rPr lang="sv-SE" dirty="0" smtClean="0"/>
              <a:t>"Om det är sant att 'de yttre öknarna i världen växer därför att de inre öknarna har blivit så vidsträckta' (som påve Benedikt XVI sade under sitt första tal 2005), är den ekologiska krisen också en uppmaning till en djup inre omvandling ... Att förverkliga vår kallelse att skydda Guds verk är en oumbärlig del av ett dygdigt leverne, det är inte en valfri eller underordnad aspekt av vår kristna erfarenhet.”(LS 217)</a:t>
            </a:r>
          </a:p>
          <a:p>
            <a:endParaRPr lang="sv-SE" dirty="0" smtClean="0"/>
          </a:p>
          <a:p>
            <a:r>
              <a:rPr lang="sv-SE" dirty="0" smtClean="0"/>
              <a:t>Påve Franciskus framhåller den helige Franciskus av Assisi som en förebild när det gäller att förstå att en hälsosam relation med skapelsen är en aspekt av av människans fullständiga omvändelse, som innefattar erkännandet av egna misstag, synder, brister och misslyckanden, något som leder till uppriktig ånger och längtan efter förändring. »Vi måste försonas med skapelsen: För att nå fram till en sådan försoning måste vi granska våra liv och se hur vi har skadat Guds skapelse genom våra handlingar och vår underlåtenhet att agera. Vi måste nå fram till en omvändelse eller en hjärtats förvandling (LS 218)</a:t>
            </a:r>
          </a:p>
          <a:p>
            <a:endParaRPr lang="sv-SE" dirty="0" smtClean="0"/>
          </a:p>
          <a:p>
            <a:r>
              <a:rPr lang="sv-SE" dirty="0" smtClean="0"/>
              <a:t>Franciskus betonar att det inte räcker att vi individuellt genomgår en sådan omvändelse. Hela samhället måste genomgå en ekologisk omvandling för att vi ska lyckas åstadkomma varaktig förändring. (LS 219)</a:t>
            </a:r>
          </a:p>
          <a:p>
            <a:endParaRPr lang="sv-SE" dirty="0" smtClean="0"/>
          </a:p>
          <a:p>
            <a:r>
              <a:rPr lang="sv-SE" dirty="0" smtClean="0"/>
              <a:t>Just detta är vad dessa tre dagar av förnyelse försöker uppnå.</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hape 368"/>
          <p:cNvSpPr>
            <a:spLocks noGrp="1" noRot="1" noChangeAspect="1"/>
          </p:cNvSpPr>
          <p:nvPr>
            <p:ph type="sldImg"/>
          </p:nvPr>
        </p:nvSpPr>
        <p:spPr>
          <a:prstGeom prst="rect">
            <a:avLst/>
          </a:prstGeom>
        </p:spPr>
        <p:txBody>
          <a:bodyPr/>
          <a:lstStyle/>
          <a:p>
            <a:endParaRPr/>
          </a:p>
        </p:txBody>
      </p:sp>
      <p:sp>
        <p:nvSpPr>
          <p:cNvPr id="369" name="Shape 369"/>
          <p:cNvSpPr>
            <a:spLocks noGrp="1"/>
          </p:cNvSpPr>
          <p:nvPr>
            <p:ph type="body" sz="quarter" idx="1"/>
          </p:nvPr>
        </p:nvSpPr>
        <p:spPr>
          <a:prstGeom prst="rect">
            <a:avLst/>
          </a:prstGeom>
        </p:spPr>
        <p:txBody>
          <a:bodyPr/>
          <a:lstStyle/>
          <a:p>
            <a:r>
              <a:rPr lang="sv-SE" dirty="0" smtClean="0"/>
              <a:t>En sådan samhällelig omvandling förutsätter att vi är öppna för olika förhållningssätt:</a:t>
            </a:r>
          </a:p>
          <a:p>
            <a:endParaRPr lang="sv-SE" dirty="0" smtClean="0"/>
          </a:p>
          <a:p>
            <a:r>
              <a:rPr lang="sv-SE" dirty="0" smtClean="0"/>
              <a:t>För det andra tacksamhet och erkännande av att världen är en gåva till oss från Fadern, given fritt, av ren kärlek.</a:t>
            </a:r>
          </a:p>
          <a:p>
            <a:endParaRPr lang="sv-SE" dirty="0" smtClean="0"/>
          </a:p>
          <a:p>
            <a:r>
              <a:rPr lang="sv-SE" dirty="0" smtClean="0"/>
              <a:t>För det tredje att vi är kallade att inte vänta oss belöningar. Kristendomen kännetecknas av gratisprincipen: "När du ger allmosor, låt då inte vänstra handen veta vad den högra gör (...) Då skall din fader, som ser i det fördolda, belöna dig." (Matteus 6:3-4).</a:t>
            </a:r>
          </a:p>
          <a:p>
            <a:endParaRPr lang="sv-SE" dirty="0" smtClean="0"/>
          </a:p>
          <a:p>
            <a:r>
              <a:rPr lang="sv-SE" dirty="0" smtClean="0"/>
              <a:t>Vidare är vi alla förbundna med alla andra varelser genom Faderns skaparaktivitet. Tillsammans utgör vi ett unikt universellt sammanhang.</a:t>
            </a:r>
          </a:p>
          <a:p>
            <a:endParaRPr lang="sv-SE" dirty="0" smtClean="0"/>
          </a:p>
          <a:p>
            <a:r>
              <a:rPr lang="sv-SE" dirty="0" smtClean="0"/>
              <a:t>Slutligen att vi genom bruk av de förmågor som Gud har gett oss med kreativitet och entusiasm frambär oss själva till Gud ”som ett levande och heligt offer som behagar Gud (Rom 12:1). (LS 220)</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Shape 381"/>
          <p:cNvSpPr>
            <a:spLocks noGrp="1" noRot="1" noChangeAspect="1"/>
          </p:cNvSpPr>
          <p:nvPr>
            <p:ph type="sldImg"/>
          </p:nvPr>
        </p:nvSpPr>
        <p:spPr>
          <a:prstGeom prst="rect">
            <a:avLst/>
          </a:prstGeom>
        </p:spPr>
        <p:txBody>
          <a:bodyPr/>
          <a:lstStyle/>
          <a:p>
            <a:endParaRPr/>
          </a:p>
        </p:txBody>
      </p:sp>
      <p:sp>
        <p:nvSpPr>
          <p:cNvPr id="382" name="Shape 382"/>
          <p:cNvSpPr>
            <a:spLocks noGrp="1"/>
          </p:cNvSpPr>
          <p:nvPr>
            <p:ph type="body" sz="quarter" idx="1"/>
          </p:nvPr>
        </p:nvSpPr>
        <p:spPr>
          <a:prstGeom prst="rect">
            <a:avLst/>
          </a:prstGeom>
        </p:spPr>
        <p:txBody>
          <a:bodyPr/>
          <a:lstStyle/>
          <a:p>
            <a:r>
              <a:rPr lang="sv-SE" dirty="0" smtClean="0"/>
              <a:t>Genom vår tro kan vi förstå den djupare betydelsen av att våga genomgå omvändelse. Vi måste vara medvetna om att varje varelse återspeglar något av Gud och har ett budskap som kan lära oss något.</a:t>
            </a:r>
          </a:p>
          <a:p>
            <a:endParaRPr lang="sv-SE" dirty="0" smtClean="0"/>
          </a:p>
          <a:p>
            <a:r>
              <a:rPr lang="sv-SE" dirty="0" smtClean="0"/>
              <a:t>Vi har lärt att Kristus har tagit på sig den materiella världen, och nu, som uppstånden, är intimt närvarande i det innersta av hela skapelsen, omsluter den med sin kärlek och genomsyrar den med sitt ljus.</a:t>
            </a:r>
          </a:p>
          <a:p>
            <a:endParaRPr lang="sv-SE" dirty="0" smtClean="0"/>
          </a:p>
          <a:p>
            <a:r>
              <a:rPr lang="sv-SE" dirty="0" smtClean="0"/>
              <a:t>När vi förstår att Gud har skapat världen och skrivit in ordning och dynamik i den, hur är det längre möjligt att skada den?</a:t>
            </a:r>
          </a:p>
          <a:p>
            <a:endParaRPr lang="sv-SE" dirty="0" smtClean="0"/>
          </a:p>
          <a:p>
            <a:r>
              <a:rPr lang="sv-SE" dirty="0" smtClean="0"/>
              <a:t>När vi tar in allt detta och tillåter kraften och ljuset i den nåd som vi fått att också vara synliga i vårt förhållande till andra varelser och till världen runtomkring oss, då kan vi bidra till att upprätthålla det underbara syskonskap med hela skapelsen, som den helige Franciskus av Assisi gav ett så lysande exempel på. (LS 221)</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Shape 393"/>
          <p:cNvSpPr>
            <a:spLocks noGrp="1" noRot="1" noChangeAspect="1"/>
          </p:cNvSpPr>
          <p:nvPr>
            <p:ph type="sldImg"/>
          </p:nvPr>
        </p:nvSpPr>
        <p:spPr>
          <a:prstGeom prst="rect">
            <a:avLst/>
          </a:prstGeom>
        </p:spPr>
        <p:txBody>
          <a:bodyPr/>
          <a:lstStyle/>
          <a:p>
            <a:endParaRPr/>
          </a:p>
        </p:txBody>
      </p:sp>
      <p:sp>
        <p:nvSpPr>
          <p:cNvPr id="394" name="Shape 394"/>
          <p:cNvSpPr>
            <a:spLocks noGrp="1"/>
          </p:cNvSpPr>
          <p:nvPr>
            <p:ph type="body" sz="quarter" idx="1"/>
          </p:nvPr>
        </p:nvSpPr>
        <p:spPr>
          <a:prstGeom prst="rect">
            <a:avLst/>
          </a:prstGeom>
        </p:spPr>
        <p:txBody>
          <a:bodyPr/>
          <a:lstStyle/>
          <a:p>
            <a:r>
              <a:rPr lang="sv-SE" dirty="0" smtClean="0"/>
              <a:t>En kristen andlig tradition manar oss till ett profetiskt och kontemplativt levnadssätt - där vi betraktar och förundras över allt skapat och lever efter principen "less is </a:t>
            </a:r>
            <a:r>
              <a:rPr lang="sv-SE" dirty="0" err="1" smtClean="0"/>
              <a:t>more</a:t>
            </a:r>
            <a:r>
              <a:rPr lang="sv-SE" dirty="0" smtClean="0"/>
              <a:t>". Vi måste söka återfå förmågan att uppskatta de enskilda tingen och ögonblicken. Kristen andlighet uppmanar till långsam tillväxt och förmågan att nöja sig med lite. En återgång till enkelhet. (LS 222)</a:t>
            </a:r>
          </a:p>
          <a:p>
            <a:endParaRPr lang="sv-SE" dirty="0" smtClean="0"/>
          </a:p>
          <a:p>
            <a:r>
              <a:rPr lang="sv-SE" dirty="0" smtClean="0"/>
              <a:t>Påve Franciskus beklagar att de två dygderna nykterhet och ödmjukhet glöms bort i takt med att vi glömmer Gud. De är betydelsefulla för att vi ska närma oss skapelsen med respekt. (LS 224)</a:t>
            </a:r>
          </a:p>
          <a:p>
            <a:endParaRPr lang="sv-SE" dirty="0" smtClean="0"/>
          </a:p>
          <a:p>
            <a:r>
              <a:rPr lang="sv-SE" dirty="0" smtClean="0"/>
              <a:t>Vår inre fred – frid – är nära besläktad med omvårdnaden av skapelsen och det allmänna bästa. Det återspeglas i en balanserad livsstil, som, tillsammans med förmågan att förundras, leder oss till en djupare förståelse av livet. "En fullödig ekologi innebär att ta sig tid att återvinna en rofylld harmoni med skapelsen ... och att begrunda Skaparen som lever ibland oss och omger oss ..." (LS 225)</a:t>
            </a:r>
          </a:p>
          <a:p>
            <a:endParaRPr lang="sv-SE" dirty="0" smtClean="0"/>
          </a:p>
          <a:p>
            <a:r>
              <a:rPr lang="sv-SE" dirty="0" smtClean="0"/>
              <a:t>"Vi talar om den hjärtats inställning som närmar sig livet med klar uppmärksamhet, som förmår vara helt närvarande inför någon utan att tänka på vad som står på tur ..." Liksom Jesus alltid var helt närvarande för de människor han träffade. (LS 226)</a:t>
            </a:r>
          </a:p>
          <a:p>
            <a:endParaRPr lang="sv-SE" dirty="0" smtClean="0"/>
          </a:p>
          <a:p>
            <a:r>
              <a:rPr lang="sv-SE" dirty="0" smtClean="0"/>
              <a:t>Påve Franciskus erinrar också om den medvetna bordsbönen, bruket att tacka Gud före och efter måltiden. Bordsbönen är ett viktigt ögonblick som påminner oss om vårt beroende av Gud, påminner om dem som producerade födan och bekräftar vår solidaritet med nödlidande människor. (LS 227)</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Shape 406"/>
          <p:cNvSpPr>
            <a:spLocks noGrp="1" noRot="1" noChangeAspect="1"/>
          </p:cNvSpPr>
          <p:nvPr>
            <p:ph type="sldImg"/>
          </p:nvPr>
        </p:nvSpPr>
        <p:spPr>
          <a:prstGeom prst="rect">
            <a:avLst/>
          </a:prstGeom>
        </p:spPr>
        <p:txBody>
          <a:bodyPr/>
          <a:lstStyle/>
          <a:p>
            <a:endParaRPr/>
          </a:p>
        </p:txBody>
      </p:sp>
      <p:sp>
        <p:nvSpPr>
          <p:cNvPr id="407" name="Shape 407"/>
          <p:cNvSpPr>
            <a:spLocks noGrp="1"/>
          </p:cNvSpPr>
          <p:nvPr>
            <p:ph type="body" sz="quarter" idx="1"/>
          </p:nvPr>
        </p:nvSpPr>
        <p:spPr>
          <a:prstGeom prst="rect">
            <a:avLst/>
          </a:prstGeom>
        </p:spPr>
        <p:txBody>
          <a:bodyPr/>
          <a:lstStyle/>
          <a:p>
            <a:r>
              <a:rPr lang="sv-SE" dirty="0" smtClean="0"/>
              <a:t>Omsorg om naturen är en del av en livsstil som innefattar förmågan att leva tillsammans i inbördes samband. Jesus påminde oss om att vi har Gud som vår gemensamme Fader och att detta gör oss till bröder och systrar. Syskonkärlek kan bara vara frivillig! (LS 228)</a:t>
            </a:r>
          </a:p>
          <a:p>
            <a:endParaRPr lang="sv-SE" dirty="0" smtClean="0"/>
          </a:p>
          <a:p>
            <a:r>
              <a:rPr lang="sv-SE" dirty="0" smtClean="0"/>
              <a:t>Vi måste återfå insikten om att vi behöver varandra, att vi har ett ömsesidigt ansvar för varandra och för världen och att godhet och anständighet är något värt. Vi har haft nog av omoral och vrångbilder av etik, godhet, tro och ärlighet. (LS 229)</a:t>
            </a:r>
          </a:p>
          <a:p>
            <a:endParaRPr lang="sv-SE" dirty="0" smtClean="0"/>
          </a:p>
          <a:p>
            <a:r>
              <a:rPr lang="sv-SE" dirty="0" smtClean="0"/>
              <a:t>Thérèse av Jesusbarnet (av </a:t>
            </a:r>
            <a:r>
              <a:rPr lang="sv-SE" dirty="0" err="1" smtClean="0"/>
              <a:t>Lisieux</a:t>
            </a:r>
            <a:r>
              <a:rPr lang="sv-SE" dirty="0" smtClean="0"/>
              <a:t>) rådde oss att slå in på den kärlekens lilla väg där man ska vara observant på varje vänligt ord, ett leende eller varje liten gest som kan utså frid och vänskap.  (LS 230)</a:t>
            </a:r>
          </a:p>
          <a:p>
            <a:endParaRPr lang="sv-SE" dirty="0" smtClean="0"/>
          </a:p>
          <a:p>
            <a:r>
              <a:rPr lang="sv-SE" dirty="0" smtClean="0"/>
              <a:t>En kärlek som visar sig i små tecken på ömsesidig omsorg genomsyrar också samhället och politiken genom att främja det gemensamma goda. I detta sammanhang sätter kyrkan upp "kärlekens civilisation" som ett ideal för världen, den som påve Paulus VI förespråkade. Vi behöver en samhällelig kärlek som gör samhället mer mänskligt och genomsyrar all mänsklig aktivitet.</a:t>
            </a:r>
          </a:p>
          <a:p>
            <a:endParaRPr lang="sv-SE" dirty="0" smtClean="0"/>
          </a:p>
          <a:p>
            <a:r>
              <a:rPr lang="sv-SE" dirty="0" smtClean="0"/>
              <a:t>Den samhälleliga kärleken får oss att reflektera över hur vi kan stoppa miljöförstöringen och skapa en "omsorgens kultur" som genomsyrar hela samhället. (LS 231)</a:t>
            </a:r>
            <a:endParaRPr lang="sv-SE"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Shape 419"/>
          <p:cNvSpPr>
            <a:spLocks noGrp="1" noRot="1" noChangeAspect="1"/>
          </p:cNvSpPr>
          <p:nvPr>
            <p:ph type="sldImg"/>
          </p:nvPr>
        </p:nvSpPr>
        <p:spPr>
          <a:prstGeom prst="rect">
            <a:avLst/>
          </a:prstGeom>
        </p:spPr>
        <p:txBody>
          <a:bodyPr/>
          <a:lstStyle/>
          <a:p>
            <a:endParaRPr/>
          </a:p>
        </p:txBody>
      </p:sp>
      <p:sp>
        <p:nvSpPr>
          <p:cNvPr id="420" name="Shape 420"/>
          <p:cNvSpPr>
            <a:spLocks noGrp="1"/>
          </p:cNvSpPr>
          <p:nvPr>
            <p:ph type="body" sz="quarter" idx="1"/>
          </p:nvPr>
        </p:nvSpPr>
        <p:spPr>
          <a:prstGeom prst="rect">
            <a:avLst/>
          </a:prstGeom>
        </p:spPr>
        <p:txBody>
          <a:bodyPr/>
          <a:lstStyle/>
          <a:p>
            <a:r>
              <a:rPr lang="sv-SE" dirty="0" smtClean="0"/>
              <a:t>Avsnitt VI, om sakramentala tecken och vilans högtidlighållande, är värt att läsa i sin helhet. Påve Franciskus inleder med att beskriva hur universum framträder i Gud och hur det idealiska är att försöka upptäcka Gud i alla ting och erfara Guds nåd i oss själva. (LS 233-5)</a:t>
            </a:r>
          </a:p>
          <a:p>
            <a:endParaRPr lang="sv-SE" dirty="0" smtClean="0"/>
          </a:p>
          <a:p>
            <a:r>
              <a:rPr lang="sv-SE" dirty="0" smtClean="0"/>
              <a:t>I sakramenten används naturen av Gud och förmedlar övernaturligt liv. Alla varelser i vårt materiella universum får för den kristne sin sanna innebörd i det inkarnerade Ordet, i "Herren Jesus, som själv antog kroppslig gestalt för att frälsa världen". (LS 235)</a:t>
            </a:r>
          </a:p>
          <a:p>
            <a:endParaRPr lang="sv-SE" dirty="0" smtClean="0"/>
          </a:p>
          <a:p>
            <a:r>
              <a:rPr lang="sv-SE" dirty="0" smtClean="0"/>
              <a:t>I eukaristin når allt skapat sin upphöjelse: Gud som har blivit människa utger sig själv som bröd för människorna. Eukaristin är därför universums levande centrum, från vilket kärlek och outsinligt liv flödar över. Tillsammans med den inkarnerade Sonen, som är närvarande i eukaristin, tackar hela kosmos Gud.</a:t>
            </a:r>
          </a:p>
          <a:p>
            <a:endParaRPr lang="sv-SE" dirty="0" smtClean="0"/>
          </a:p>
          <a:p>
            <a:r>
              <a:rPr lang="sv-SE" dirty="0" err="1" smtClean="0"/>
              <a:t>Eukaristen</a:t>
            </a:r>
            <a:r>
              <a:rPr lang="sv-SE" dirty="0" smtClean="0"/>
              <a:t> förenar himmel och jord. Den värld som frambringades genom Guds händer återvänder till honom i välsignad och odelad tillbedjan: i eukaristins bröd »sträcker sig skapelsen mot </a:t>
            </a:r>
            <a:r>
              <a:rPr lang="sv-SE" dirty="0" err="1" smtClean="0"/>
              <a:t>gudomliggörandet</a:t>
            </a:r>
            <a:r>
              <a:rPr lang="sv-SE" dirty="0" smtClean="0"/>
              <a:t>, mot den heliga bröllopsfesten, mot förenandet med Skaparen själv« (jfr Benedikt XVI:s predikan på Kristi kropps och blods högtid, 15 juni 2006). (LS 236)</a:t>
            </a:r>
          </a:p>
          <a:p>
            <a:endParaRPr lang="sv-SE" dirty="0" smtClean="0"/>
          </a:p>
          <a:p>
            <a:r>
              <a:rPr lang="sv-SE" dirty="0" smtClean="0"/>
              <a:t>För oss människor är söndagen ämnad att vara en dag då vår relation med Gud helas, liksom relationen med oss själva, med andra och med världen. Söndagen är den nya skapelsens "första dag",  löftet om den skapade verklighetens slutgiltiga omgestaltning. Allt ska förnyas. Den förebådar också »människans eviga vila i Gud«. Guds lag förbjöd arbete på vilodagen för att djur och människor, särskilt de mest utsatta, skulle få vila. Vilodagen hjälper oss att förnya vår mottaglighet för andras rättigheter. (LS 237)</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noRot="1" noChangeAspect="1"/>
          </p:cNvSpPr>
          <p:nvPr>
            <p:ph type="sldImg"/>
          </p:nvPr>
        </p:nvSpPr>
        <p:spPr>
          <a:prstGeom prst="rect">
            <a:avLst/>
          </a:prstGeom>
        </p:spPr>
        <p:txBody>
          <a:bodyPr/>
          <a:lstStyle/>
          <a:p>
            <a:endParaRPr/>
          </a:p>
        </p:txBody>
      </p:sp>
      <p:sp>
        <p:nvSpPr>
          <p:cNvPr id="432" name="Shape 432"/>
          <p:cNvSpPr>
            <a:spLocks noGrp="1"/>
          </p:cNvSpPr>
          <p:nvPr>
            <p:ph type="body" sz="quarter" idx="1"/>
          </p:nvPr>
        </p:nvSpPr>
        <p:spPr>
          <a:prstGeom prst="rect">
            <a:avLst/>
          </a:prstGeom>
        </p:spPr>
        <p:txBody>
          <a:bodyPr/>
          <a:lstStyle/>
          <a:p>
            <a:r>
              <a:rPr lang="sv-SE" dirty="0" smtClean="0"/>
              <a:t>Avsnittet om Treenigheten inbjuder oss att försöka uppfatta verkligheten med treenigheten som nyckel. Liksom Fadern, Sonen och Anden lever i ett inbördes förhållande i ren kärlek, skapas världen efter denna gudomliga modell, som ett nät av relationer där alla varelser riktar sig mot Gud, och varje levande varelse riktar sig mot andra. Allting är sammanlänkat. Utifrån Treenighetens mysterium är vi bjudna arr utveckla en andlighet bestående av den solidaritet som flödar fram ur Treenighetens mysterium: Vi är alla ett i Gud. (LS 238-240)</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Shape 437"/>
          <p:cNvSpPr>
            <a:spLocks noGrp="1" noRot="1" noChangeAspect="1"/>
          </p:cNvSpPr>
          <p:nvPr>
            <p:ph type="sldImg"/>
          </p:nvPr>
        </p:nvSpPr>
        <p:spPr>
          <a:prstGeom prst="rect">
            <a:avLst/>
          </a:prstGeom>
        </p:spPr>
        <p:txBody>
          <a:bodyPr/>
          <a:lstStyle/>
          <a:p>
            <a:endParaRPr/>
          </a:p>
        </p:txBody>
      </p:sp>
      <p:sp>
        <p:nvSpPr>
          <p:cNvPr id="438" name="Shape 438"/>
          <p:cNvSpPr>
            <a:spLocks noGrp="1"/>
          </p:cNvSpPr>
          <p:nvPr>
            <p:ph type="body" sz="quarter" idx="1"/>
          </p:nvPr>
        </p:nvSpPr>
        <p:spPr>
          <a:prstGeom prst="rect">
            <a:avLst/>
          </a:prstGeom>
        </p:spPr>
        <p:txBody>
          <a:bodyPr/>
          <a:lstStyle/>
          <a:p>
            <a:r>
              <a:rPr lang="sv-SE" dirty="0" smtClean="0"/>
              <a:t>Påven avslutar de flesta av sina skrifter med en bön till jungfru Maria. Så gör även Franciskus.</a:t>
            </a:r>
          </a:p>
          <a:p>
            <a:endParaRPr lang="sv-SE" dirty="0" smtClean="0"/>
          </a:p>
          <a:p>
            <a:r>
              <a:rPr lang="sv-SE" dirty="0" smtClean="0"/>
              <a:t>Maria ber för vår sargade värld med en moders kärlek och smärta: "Precis som hen-</a:t>
            </a:r>
            <a:r>
              <a:rPr lang="sv-SE" dirty="0" err="1" smtClean="0"/>
              <a:t>nes</a:t>
            </a:r>
            <a:r>
              <a:rPr lang="sv-SE" dirty="0" smtClean="0"/>
              <a:t> genomborrade hjärta sörjde Jesu död, känner hon nu smärta inför lidandet hos de plågade fattiga och inför de varelser på jorden som går till spillo till följd av mänsklig makt." ... Hon är kvinnan "klädd i solen och med månen under sina fötter och en krans av tolv stjärnor på sitt huvud" (Uppenbarelseboken 12: 1) Hon är upplyft till himlen, hon är hela skapelsens Moder och Drottning. "</a:t>
            </a:r>
          </a:p>
          <a:p>
            <a:endParaRPr lang="sv-SE" dirty="0" smtClean="0"/>
          </a:p>
          <a:p>
            <a:r>
              <a:rPr lang="sv-SE" dirty="0" smtClean="0"/>
              <a:t>Med denna starka bild av Maria visar påve Franciskus oss hur Maria, som Gud har prytt med universums vackraste beståndsdelar, står i en unik harmoni med hela skapelsen. Han säger: ”Hon bevarar hela Jesu liv i sitt hjärta (jfr Luk 2:19, 51) och är nu upplyst om alltings mening. Därför kan vi be henne att hjälpa oss att se på denna värld med vishetens ögon.”(LS 241)</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a:spLocks noGrp="1" noRot="1" noChangeAspect="1"/>
          </p:cNvSpPr>
          <p:nvPr>
            <p:ph type="sldImg"/>
          </p:nvPr>
        </p:nvSpPr>
        <p:spPr>
          <a:prstGeom prst="rect">
            <a:avLst/>
          </a:prstGeom>
        </p:spPr>
        <p:txBody>
          <a:bodyPr/>
          <a:lstStyle/>
          <a:p>
            <a:endParaRPr/>
          </a:p>
        </p:txBody>
      </p:sp>
      <p:sp>
        <p:nvSpPr>
          <p:cNvPr id="450" name="Shape 450"/>
          <p:cNvSpPr>
            <a:spLocks noGrp="1"/>
          </p:cNvSpPr>
          <p:nvPr>
            <p:ph type="body" sz="quarter" idx="1"/>
          </p:nvPr>
        </p:nvSpPr>
        <p:spPr>
          <a:prstGeom prst="rect">
            <a:avLst/>
          </a:prstGeom>
        </p:spPr>
        <p:txBody>
          <a:bodyPr/>
          <a:lstStyle/>
          <a:p>
            <a:r>
              <a:rPr lang="sv-SE" dirty="0" smtClean="0"/>
              <a:t>Påven nämner också den helige Josef, vilket kan förvåna oss. Men är inte den helige Josef ett enastående exempel på en person som levde efter en fullödig, mänsklig ekologi - som tillät sig att ledas av Gud och skyddade sina medmänniskor och skapelsen med största hängivenhet?</a:t>
            </a:r>
          </a:p>
          <a:p>
            <a:r>
              <a:rPr lang="sv-SE" dirty="0" smtClean="0"/>
              <a:t>Josef skyddade Maria och barnet Jesus.</a:t>
            </a:r>
          </a:p>
          <a:p>
            <a:r>
              <a:rPr lang="sv-SE" dirty="0" smtClean="0"/>
              <a:t>Han var en hårt arbetande, stark och rättskaffens man. Han visar ömhet i sitt arbete som timmerman och i omsorgen om Jesus och Maria. Ömhet är ett tecken på verklig styrka.</a:t>
            </a:r>
          </a:p>
          <a:p>
            <a:r>
              <a:rPr lang="sv-SE" dirty="0" err="1" smtClean="0"/>
              <a:t>Josf</a:t>
            </a:r>
            <a:r>
              <a:rPr lang="sv-SE" dirty="0" smtClean="0"/>
              <a:t> är hela kyrkans skyddshelgon och lär oss att med givmildhet och kärlek ta hand om den värld som Gud har anförtrott oss. (LS 242)</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Shape 462"/>
          <p:cNvSpPr>
            <a:spLocks noGrp="1" noRot="1" noChangeAspect="1"/>
          </p:cNvSpPr>
          <p:nvPr>
            <p:ph type="sldImg"/>
          </p:nvPr>
        </p:nvSpPr>
        <p:spPr>
          <a:prstGeom prst="rect">
            <a:avLst/>
          </a:prstGeom>
        </p:spPr>
        <p:txBody>
          <a:bodyPr/>
          <a:lstStyle/>
          <a:p>
            <a:endParaRPr/>
          </a:p>
        </p:txBody>
      </p:sp>
      <p:sp>
        <p:nvSpPr>
          <p:cNvPr id="463" name="Shape 463"/>
          <p:cNvSpPr>
            <a:spLocks noGrp="1"/>
          </p:cNvSpPr>
          <p:nvPr>
            <p:ph type="body" sz="quarter" idx="1"/>
          </p:nvPr>
        </p:nvSpPr>
        <p:spPr>
          <a:prstGeom prst="rect">
            <a:avLst/>
          </a:prstGeom>
        </p:spPr>
        <p:txBody>
          <a:bodyPr/>
          <a:lstStyle/>
          <a:p>
            <a:r>
              <a:rPr lang="sv-SE" dirty="0" smtClean="0"/>
              <a:t>Påven avslutar det sjätte kapitlet mycket vackert. Han skriver bland annat:</a:t>
            </a:r>
          </a:p>
          <a:p>
            <a:endParaRPr lang="sv-SE" dirty="0" smtClean="0"/>
          </a:p>
          <a:p>
            <a:r>
              <a:rPr lang="sv-SE" dirty="0" smtClean="0"/>
              <a:t>"Till slut kommer vi att stå ansikte mot ansikte med Guds gränslösa skönhet och med beundran och glädje kunna utläsa universums mysterium. /.../ Också nu är vi på resa mot evighetens sabbat, det nya Jerusalem, till vårt gemensamma hem i himlen." (LS 243)</a:t>
            </a:r>
          </a:p>
          <a:p>
            <a:endParaRPr lang="sv-SE" dirty="0" smtClean="0"/>
          </a:p>
          <a:p>
            <a:r>
              <a:rPr lang="sv-SE" dirty="0" smtClean="0"/>
              <a:t>Och Franciskus försäkrar oss: ”Gud, som kallar oss till kärleksfull hängivenhet och till att ge honom vårt allt, ger oss det ljus och den kraft vi behöver för att fortsätta på vår väg. Livets Herre, som älskar oss så mycket, är alltid närvarande i hjärtat av denna värld. Han överger oss inte, han lämnar oss inte ensamma, för han har på ett avgörande sätt förenat sig själv med vår jord och hans kärlek driver oss att oavlåtligen finna nya vägar framåt. Lovad vare han!”(LS 245)</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prstGeom prst="rect">
            <a:avLst/>
          </a:prstGeom>
        </p:spPr>
        <p:txBody>
          <a:bodyPr/>
          <a:lstStyle/>
          <a:p>
            <a:endParaRPr/>
          </a:p>
        </p:txBody>
      </p:sp>
      <p:sp>
        <p:nvSpPr>
          <p:cNvPr id="270" name="Shape 270"/>
          <p:cNvSpPr>
            <a:spLocks noGrp="1"/>
          </p:cNvSpPr>
          <p:nvPr>
            <p:ph type="body" sz="quarter" idx="1"/>
          </p:nvPr>
        </p:nvSpPr>
        <p:spPr>
          <a:prstGeom prst="rect">
            <a:avLst/>
          </a:prstGeom>
        </p:spPr>
        <p:txBody>
          <a:bodyPr/>
          <a:lstStyle/>
          <a:p>
            <a:r>
              <a:rPr lang="sv-SE" dirty="0" smtClean="0"/>
              <a:t>Detta är dagens program: Vi går igenom kapitel 5 och 6 i </a:t>
            </a:r>
            <a:r>
              <a:rPr lang="sv-SE" dirty="0" err="1" smtClean="0"/>
              <a:t>Laudato</a:t>
            </a:r>
            <a:r>
              <a:rPr lang="sv-SE" dirty="0" smtClean="0"/>
              <a:t> si'. Genom gruppdiskussioner lägger vi fram vi målsättningar för en bättre livsstil - andlig, medmänsklig och miljömässig. Vi tillber Gud, lyssnar på hans förnyande ord och lovprisar honom för hans stora verk, och vi avgör vilka specifika mål vi ska enas kring som församling för att främja en verklig och holistisk mänsklig ekologi med respekt för Gud som Skapare och Fader.</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hape 468"/>
          <p:cNvSpPr>
            <a:spLocks noGrp="1" noRot="1" noChangeAspect="1"/>
          </p:cNvSpPr>
          <p:nvPr>
            <p:ph type="sldImg"/>
          </p:nvPr>
        </p:nvSpPr>
        <p:spPr>
          <a:prstGeom prst="rect">
            <a:avLst/>
          </a:prstGeom>
        </p:spPr>
        <p:txBody>
          <a:bodyPr/>
          <a:lstStyle/>
          <a:p>
            <a:endParaRPr/>
          </a:p>
        </p:txBody>
      </p:sp>
      <p:sp>
        <p:nvSpPr>
          <p:cNvPr id="469" name="Shape 469"/>
          <p:cNvSpPr>
            <a:spLocks noGrp="1"/>
          </p:cNvSpPr>
          <p:nvPr>
            <p:ph type="body" sz="quarter" idx="1"/>
          </p:nvPr>
        </p:nvSpPr>
        <p:spPr>
          <a:prstGeom prst="rect">
            <a:avLst/>
          </a:prstGeom>
        </p:spPr>
        <p:txBody>
          <a:bodyPr/>
          <a:lstStyle/>
          <a:p>
            <a:r>
              <a:rPr lang="sv-SE" dirty="0" smtClean="0"/>
              <a:t>Lovad vare Han! De tre sista orden i påve Franciskus sköna encyklika om jorden, vårt gemensamma hem, är ett lovprisande av Gud. I detta gör han just det som han själv har beskrivit som nödvändigt: Att erkänna Gud som skapare och far, som den som ensam äger världen. (LS 245)</a:t>
            </a:r>
          </a:p>
          <a:p>
            <a:endParaRPr lang="sv-SE" dirty="0" smtClean="0"/>
          </a:p>
          <a:p>
            <a:r>
              <a:rPr lang="sv-SE" dirty="0" smtClean="0"/>
              <a:t>Därefter följer två böner - en för jorden och en för att prisa Gud och allt han har skapat.</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prstGeom prst="rect">
            <a:avLst/>
          </a:prstGeom>
        </p:spPr>
        <p:txBody>
          <a:bodyPr/>
          <a:lstStyle/>
          <a:p>
            <a:endParaRPr/>
          </a:p>
        </p:txBody>
      </p:sp>
      <p:sp>
        <p:nvSpPr>
          <p:cNvPr id="278" name="Shape 278"/>
          <p:cNvSpPr>
            <a:spLocks noGrp="1"/>
          </p:cNvSpPr>
          <p:nvPr>
            <p:ph type="body" sz="quarter" idx="1"/>
          </p:nvPr>
        </p:nvSpPr>
        <p:spPr>
          <a:prstGeom prst="rect">
            <a:avLst/>
          </a:prstGeom>
        </p:spPr>
        <p:txBody>
          <a:bodyPr/>
          <a:lstStyle/>
          <a:p>
            <a:r>
              <a:rPr lang="sv-SE" dirty="0" smtClean="0"/>
              <a:t>I kapitel 5 ger Franciskus ett antal förslag på vad vi bör göra, internationellt, politiskt och i vardagen för att "hjälpa oss att undkomma den självdestruktionens spiralverkan som nu slukar oss" (LS 163). Han nämner de positiva resultaten från de internationella konferenser om miljö och klimat som har ägt rum under åren. (LS 166-169) Påven varnar emellertid för att vissa av strategierna för att minska miljöförstörande gasutsläpp kan ålägga oproportionerligt tunga skyldigheter för länder med mindre resurser jämfört med mer industrialiserade länder. Detta innebär en börda för de länder som är i störst behov av utveckling, och vi begår ytterligare en orättvisa mot dem under en täckmantel av att skydda miljön. Därför måste det delade ansvaret för att motverka de av människan skapade klimatförändringarna differentieras. (LS 170)</a:t>
            </a:r>
          </a:p>
          <a:p>
            <a:r>
              <a:rPr lang="sv-SE" dirty="0" smtClean="0"/>
              <a:t>Eftersom det inte har funnits tillräcklig politisk vilja att åstadkomma effektiva avtal, anser Franciskus att vi måste betrakta världen som ett enda gemensamt projekt. Vi behöver en överenskommelse om ett regleringssystem för samtliga av våra "gemensamma globala angelägenheter". (LS 173-175)</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noRot="1" noChangeAspect="1"/>
          </p:cNvSpPr>
          <p:nvPr>
            <p:ph type="sldImg"/>
          </p:nvPr>
        </p:nvSpPr>
        <p:spPr>
          <a:prstGeom prst="rect">
            <a:avLst/>
          </a:prstGeom>
        </p:spPr>
        <p:txBody>
          <a:bodyPr/>
          <a:lstStyle/>
          <a:p>
            <a:endParaRPr/>
          </a:p>
        </p:txBody>
      </p:sp>
      <p:sp>
        <p:nvSpPr>
          <p:cNvPr id="290" name="Shape 290"/>
          <p:cNvSpPr>
            <a:spLocks noGrp="1"/>
          </p:cNvSpPr>
          <p:nvPr>
            <p:ph type="body" sz="quarter" idx="1"/>
          </p:nvPr>
        </p:nvSpPr>
        <p:spPr>
          <a:prstGeom prst="rect">
            <a:avLst/>
          </a:prstGeom>
        </p:spPr>
        <p:txBody>
          <a:bodyPr/>
          <a:lstStyle/>
          <a:p>
            <a:r>
              <a:rPr lang="sv-SE" dirty="0" smtClean="0"/>
              <a:t>Påve Franciskus påpekar att den enskilda nationalstaten ofta förlorar makt eftersom ekonomi och finans fungerar på överstatligt sätt. Vi måste därför utveckla starkare, välorganiserade institutioner som kan upprätthålla miljöavtal och förebygga miljöbrott begångna av mäktiga företag. Franciskus stöder Johannes XXIII:s och Benedikt XVI:s önskan om ett globalt politiskt organ som kan utöva denna funktion. (LS 175)</a:t>
            </a:r>
          </a:p>
          <a:p>
            <a:endParaRPr lang="sv-SE" dirty="0" smtClean="0"/>
          </a:p>
          <a:p>
            <a:r>
              <a:rPr lang="sv-SE" dirty="0" smtClean="0"/>
              <a:t>Eftersom miljökrisen är global måste vi hitta lösningar som försvarar alla länders intressen och inte bara fåtalets specifika intressen.</a:t>
            </a:r>
          </a:p>
          <a:p>
            <a:r>
              <a:rPr lang="sv-SE" dirty="0" smtClean="0"/>
              <a:t>En rättspraxis har redan utvecklats för att minska företagens skadliga effekter, men det finns ett behov av en politisk och institutionell ram som främjar "best </a:t>
            </a:r>
            <a:r>
              <a:rPr lang="sv-SE" dirty="0" err="1" smtClean="0"/>
              <a:t>practice</a:t>
            </a:r>
            <a:r>
              <a:rPr lang="sv-SE" dirty="0" smtClean="0"/>
              <a:t>". Lokala grupper kan göra skillnad genom att satsa på kooperativ. Icke-statliga organisationer och aktionsgrupper kan sätta effektiv folklig press på politiska beslut. I allt detta arbete är höga mål och värden nödvändiga; en äkta och djup humanism. (LS 178-181)</a:t>
            </a:r>
          </a:p>
          <a:p>
            <a:endParaRPr lang="sv-SE" dirty="0" smtClean="0"/>
          </a:p>
          <a:p>
            <a:r>
              <a:rPr lang="sv-SE" dirty="0" smtClean="0"/>
              <a:t>Påven pekar på behovet av transparenta politiska processer och säger att vi måste fjärma oss från rent marknadstänkande och vinstbegär. (LS 182)</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prstGeom prst="rect">
            <a:avLst/>
          </a:prstGeom>
        </p:spPr>
        <p:txBody>
          <a:bodyPr/>
          <a:lstStyle/>
          <a:p>
            <a:endParaRPr/>
          </a:p>
        </p:txBody>
      </p:sp>
      <p:sp>
        <p:nvSpPr>
          <p:cNvPr id="303" name="Shape 303"/>
          <p:cNvSpPr>
            <a:spLocks noGrp="1"/>
          </p:cNvSpPr>
          <p:nvPr>
            <p:ph type="body" sz="quarter" idx="1"/>
          </p:nvPr>
        </p:nvSpPr>
        <p:spPr>
          <a:prstGeom prst="rect">
            <a:avLst/>
          </a:prstGeom>
        </p:spPr>
        <p:txBody>
          <a:bodyPr/>
          <a:lstStyle/>
          <a:p>
            <a:r>
              <a:rPr lang="sv-SE" dirty="0" smtClean="0"/>
              <a:t>I avsnitt IV, Politik och ekonomi i dialog för mänskligt förverkligande, presenterar påve Franciskus en verklig uppgörelse med negativa finanskrafter och ensidigt marknadstänkande.</a:t>
            </a:r>
          </a:p>
          <a:p>
            <a:endParaRPr lang="sv-SE" dirty="0" smtClean="0"/>
          </a:p>
          <a:p>
            <a:r>
              <a:rPr lang="sv-SE" dirty="0" smtClean="0"/>
              <a:t>Han säger: Politiken bör inte vara underställd ekonomin, inte heller bör ekonomin vara underställd diktaten från ett effektivitetsdrivet teknokratvälde. Sett med utgångspunkt från det gemensamma goda finns det idag ett överhängande behov av att politik och ekonomi går i öppen dialog för att stå i livets tjänst, i synnerhet det mänskliga livets. Banker bör inte räddas till varje pris, medan folket måste bära kostnaderna. Finanskrisen 2007–08 erbjöd ett tillfälle för att utveckla en ny ekonomi, mer uppmärksam på etiska principer, men den fortsatte som förut. (LS 189)</a:t>
            </a:r>
          </a:p>
          <a:p>
            <a:endParaRPr lang="sv-SE" dirty="0" smtClean="0"/>
          </a:p>
          <a:p>
            <a:r>
              <a:rPr lang="sv-SE" dirty="0" smtClean="0"/>
              <a:t>Vi måste komma ihåg, säger påve Franciskus, att miljön är en av de tillgångar som marknadsmekanismerna inte på ett tillfredsställande sätt kan skydda eller främja (jfr Kompendium av kyrkans sociallära, 470.) Vi kan inte fortsätta att tro att marknaden på ett närmast "magiskt" vis kan lösa dessa problem helt enkelt genom att öka vinsten för företag eller individer. Här blir påven nära nog sarkastisk i sin kritik: "Är det realistiskt att hoppas att dessa som är besatta av att maximera förtjänsten kommer att ändra sig för att fundera över de miljöskador de kommer att lämna efter sig till kommande generationer?" (LS 190)</a:t>
            </a:r>
          </a:p>
          <a:p>
            <a:endParaRPr lang="sv-SE" dirty="0" smtClean="0"/>
          </a:p>
          <a:p>
            <a:r>
              <a:rPr lang="sv-SE" dirty="0" smtClean="0"/>
              <a:t>Påven menar att det är dags för oss att acceptera minskad tillväxt i vissa delar av världen för att förse andra områden med resurser för en sund utveckling. (LS 193) Vi måste helt enkelt omdefiniera vår förståelse av begreppet framsteg, säger han. (LS 194) Och det måste baseras på ett etiskt motiverat beteende, nämligen att de ekonomiska och sociala kostnaderna för att utnyttja gemensamma miljötillgångar öppet redovisas och helt och fullt bärs av dem som förorsakar dessa kostnader, inte som nu av andra folk eller kommande generationer, som redan påve Benedikt XVI varnade för. (LS 195)</a:t>
            </a:r>
          </a:p>
          <a:p>
            <a:endParaRPr lang="sv-SE" dirty="0" smtClean="0"/>
          </a:p>
          <a:p>
            <a:r>
              <a:rPr lang="sv-SE" dirty="0" smtClean="0"/>
              <a:t>Franciskus kräver respekt för det som kallas subsidiaritetsprincipen - att fatta beslut så nära som möjligt till dem som påverkas. (LS 196)</a:t>
            </a:r>
            <a:endParaRPr lang="sv-SE"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noRot="1" noChangeAspect="1"/>
          </p:cNvSpPr>
          <p:nvPr>
            <p:ph type="sldImg"/>
          </p:nvPr>
        </p:nvSpPr>
        <p:spPr>
          <a:prstGeom prst="rect">
            <a:avLst/>
          </a:prstGeom>
        </p:spPr>
        <p:txBody>
          <a:bodyPr/>
          <a:lstStyle/>
          <a:p>
            <a:endParaRPr/>
          </a:p>
        </p:txBody>
      </p:sp>
      <p:sp>
        <p:nvSpPr>
          <p:cNvPr id="315" name="Shape 315"/>
          <p:cNvSpPr>
            <a:spLocks noGrp="1"/>
          </p:cNvSpPr>
          <p:nvPr>
            <p:ph type="body" sz="quarter" idx="1"/>
          </p:nvPr>
        </p:nvSpPr>
        <p:spPr>
          <a:prstGeom prst="rect">
            <a:avLst/>
          </a:prstGeom>
        </p:spPr>
        <p:txBody>
          <a:bodyPr/>
          <a:lstStyle/>
          <a:p>
            <a:r>
              <a:rPr lang="sv-SE" dirty="0" smtClean="0"/>
              <a:t>Påve Franciskus ser ett särskilt värde i att religionerna bidrar till att lösa miljökrisen, eftersom de bygger på grundläggande etiska principer som alla kan förstå (LS 199).</a:t>
            </a:r>
          </a:p>
          <a:p>
            <a:endParaRPr lang="sv-SE" dirty="0" smtClean="0"/>
          </a:p>
          <a:p>
            <a:r>
              <a:rPr lang="sv-SE" dirty="0" smtClean="0"/>
              <a:t>Vi måste tillämpa de etiska principer som finns i religionerna - de är allmängiltiga oavsett språkligt uttryck. Under alla omständigheter måste vi troende leva i enlighet med vår tro och inte bestrida den med våra handlingar. Vi måste acceptera Guds nåd och använda kärlek, rättvisa och fred som kompass. Majoriteten av planetens befolkning kallar sig troende. Det borde leda till att religionerna talar med varandra om att skydda naturen, försvara de fattiga och bygga ett nätverk av ömsesidig respekt och broderskap. (LS 201)</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noRot="1" noChangeAspect="1"/>
          </p:cNvSpPr>
          <p:nvPr>
            <p:ph type="sldImg"/>
          </p:nvPr>
        </p:nvSpPr>
        <p:spPr>
          <a:prstGeom prst="rect">
            <a:avLst/>
          </a:prstGeom>
        </p:spPr>
        <p:txBody>
          <a:bodyPr/>
          <a:lstStyle/>
          <a:p>
            <a:endParaRPr/>
          </a:p>
        </p:txBody>
      </p:sp>
      <p:sp>
        <p:nvSpPr>
          <p:cNvPr id="320" name="Shape 320"/>
          <p:cNvSpPr>
            <a:spLocks noGrp="1"/>
          </p:cNvSpPr>
          <p:nvPr>
            <p:ph type="body" sz="quarter" idx="1"/>
          </p:nvPr>
        </p:nvSpPr>
        <p:spPr>
          <a:prstGeom prst="rect">
            <a:avLst/>
          </a:prstGeom>
        </p:spPr>
        <p:txBody>
          <a:bodyPr/>
          <a:lstStyle/>
          <a:p>
            <a:r>
              <a:rPr lang="sv-SE" dirty="0" smtClean="0"/>
              <a:t>Kapitel 6 handlar om att ändra kurs. "Många kursändringar är nödvändiga", säger påven, "men framför allt är det vi människor som behöver förändras."</a:t>
            </a:r>
          </a:p>
          <a:p>
            <a:endParaRPr lang="sv-SE" dirty="0" smtClean="0"/>
          </a:p>
          <a:p>
            <a:r>
              <a:rPr lang="sv-SE" dirty="0" smtClean="0"/>
              <a:t>I detta kapitel presenterar påven ett antal förslag på hur vi människor kan lära oss den andliga vägen till mänsklig ekologi.</a:t>
            </a:r>
          </a:p>
          <a:p>
            <a:r>
              <a:rPr lang="sv-SE" dirty="0" smtClean="0"/>
              <a:t>Påven påpekar att vi saknar medvetenhet om vårt gemensamma ursprung, om vår ömsesidiga tillhörighet och om en framtid som ska delas av alla. När denna förståelse en dag kommer till oss kommer vi att kunna utveckla nya övertygelser, attityder och levnadsformer.</a:t>
            </a:r>
          </a:p>
          <a:p>
            <a:endParaRPr lang="sv-SE" dirty="0" smtClean="0"/>
          </a:p>
          <a:p>
            <a:r>
              <a:rPr lang="sv-SE" dirty="0" smtClean="0"/>
              <a:t>Det är skälet till att vi har en omfattande inlärningsprocess framför oss - kulturellt, andligt och kunskapsmässigt. (LS 202)</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Shape 332"/>
          <p:cNvSpPr>
            <a:spLocks noGrp="1" noRot="1" noChangeAspect="1"/>
          </p:cNvSpPr>
          <p:nvPr>
            <p:ph type="sldImg"/>
          </p:nvPr>
        </p:nvSpPr>
        <p:spPr>
          <a:prstGeom prst="rect">
            <a:avLst/>
          </a:prstGeom>
        </p:spPr>
        <p:txBody>
          <a:bodyPr/>
          <a:lstStyle/>
          <a:p>
            <a:endParaRPr/>
          </a:p>
        </p:txBody>
      </p:sp>
      <p:sp>
        <p:nvSpPr>
          <p:cNvPr id="333" name="Shape 333"/>
          <p:cNvSpPr>
            <a:spLocks noGrp="1"/>
          </p:cNvSpPr>
          <p:nvPr>
            <p:ph type="body" sz="quarter" idx="1"/>
          </p:nvPr>
        </p:nvSpPr>
        <p:spPr>
          <a:prstGeom prst="rect">
            <a:avLst/>
          </a:prstGeom>
        </p:spPr>
        <p:txBody>
          <a:bodyPr/>
          <a:lstStyle/>
          <a:p>
            <a:r>
              <a:rPr lang="sv-SE" dirty="0" smtClean="0"/>
              <a:t>Vi fångas snabbt i tvångsmässiga konsumtionsmönster eftersom vi får höra att det är rätt och rimligt att alltid få mer av allt. Människor tror att de är fria så länge de är fria att konsumera. Men de verkligt fria är den minoritet som utövar ekonomisk och finansiell makt. Så länge människor fångas av en rent konsumtionsinriktad livsstil kan detta leda till våld och förstörelse. (LS 203-205) </a:t>
            </a:r>
          </a:p>
          <a:p>
            <a:endParaRPr lang="sv-SE" dirty="0" smtClean="0"/>
          </a:p>
          <a:p>
            <a:r>
              <a:rPr lang="sv-SE" dirty="0" smtClean="0"/>
              <a:t>Men, säger påve Franciskus i punkt 205: Ännu är inte allt förlorat. Människor är visserligen kapabla att göra det värsta men har också förmåga att resa sig över sig själva, att åter välja det goda och börja om på nytt. Vi kan ärligt betrakta oss själva och erkänna vår egen djupa otillfredsställelse och ge oss ut på den verkliga frihetens väg. Inget system kan helt och fullt  undertrycka vår öppenhet för det goda som verkar djupt i våra hjärtan. Vi får aldrig glömma denna värdighet. Ingen har rätten att ta den ifrån oss (LS 205)</a:t>
            </a:r>
          </a:p>
          <a:p>
            <a:endParaRPr lang="sv-SE" dirty="0" smtClean="0"/>
          </a:p>
          <a:p>
            <a:r>
              <a:rPr lang="sv-SE" dirty="0" smtClean="0"/>
              <a:t>Vi måste påbörja en ny livsstil som kan utöva hälsosamma påtryckningar på dem som utövar politisk, ekonomisk och social makt. Vi måste befria oss från konsumtion, självcentrering och individualism.</a:t>
            </a:r>
          </a:p>
          <a:p>
            <a:endParaRPr lang="sv-SE" dirty="0" smtClean="0"/>
          </a:p>
          <a:p>
            <a:r>
              <a:rPr lang="sv-SE" dirty="0" smtClean="0"/>
              <a:t>Vi kan alltid på nytt lämna vårt eget jag för att möta den andre. Det handlar om att övervinna oss själva, vår egen självcentrering och individualism och i stället vårda oss om våra bröder och systrar. Då kan vi också bedöma effekterna av alla våra val och handlingar på världen omkring oss.</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noRot="1" noChangeAspect="1"/>
          </p:cNvSpPr>
          <p:nvPr>
            <p:ph type="sldImg"/>
          </p:nvPr>
        </p:nvSpPr>
        <p:spPr>
          <a:prstGeom prst="rect">
            <a:avLst/>
          </a:prstGeom>
        </p:spPr>
        <p:txBody>
          <a:bodyPr/>
          <a:lstStyle/>
          <a:p>
            <a:endParaRPr/>
          </a:p>
        </p:txBody>
      </p:sp>
      <p:sp>
        <p:nvSpPr>
          <p:cNvPr id="345" name="Shape 345"/>
          <p:cNvSpPr>
            <a:spLocks noGrp="1"/>
          </p:cNvSpPr>
          <p:nvPr>
            <p:ph type="body" sz="quarter" idx="1"/>
          </p:nvPr>
        </p:nvSpPr>
        <p:spPr>
          <a:prstGeom prst="rect">
            <a:avLst/>
          </a:prstGeom>
        </p:spPr>
        <p:txBody>
          <a:bodyPr/>
          <a:lstStyle/>
          <a:p>
            <a:r>
              <a:rPr lang="sv-SE" dirty="0" smtClean="0"/>
              <a:t>Medvetenheten om allvaret i dagens kulturella och ekologiska kris måste ta sig uttryck i nya vanor. (LS 209)</a:t>
            </a:r>
          </a:p>
          <a:p>
            <a:endParaRPr lang="sv-SE" dirty="0" smtClean="0"/>
          </a:p>
          <a:p>
            <a:r>
              <a:rPr lang="sv-SE" dirty="0" smtClean="0"/>
              <a:t>Vi måste åter odla de goda dygderna: nykterhet, ödmjukhet, enkelhet, balans, att vara där för varandra och tacka Gud. Miljöutbildning handlar inte bara om att göra oss medvetna om marknadsmekanismer, tron på gränslösa framsteg, konsumtionsdrivna samhällen. Den försöker också återställa olika nivåer av ekologisk jämvikt: inre jämvikt, solidaritet med andra, den naturlig jämvikten med alla levande varelser och den andliga med Gud (LS 210). Miljöutbildningen borde förbereda oss på detta språng med hänsyn till det mysterium som ger en ekologisk etik dess djupaste mening. Här behöver vi lärare som kan utveckla utbildningsvägar till en ekologisk etik som hjälper oss att verkligen växa i solidaritet, ansvar och inkännande omvårdnad. (Jfr LS 210)</a:t>
            </a:r>
          </a:p>
          <a:p>
            <a:endParaRPr lang="sv-SE" dirty="0" smtClean="0"/>
          </a:p>
          <a:p>
            <a:r>
              <a:rPr lang="sv-SE" dirty="0" smtClean="0"/>
              <a:t>Lagar och förordningar är inte tillräckligt för att åstadkomma varaktiga skillnader, personliga förändringar. Endast genom att iaktta sunda dygder är ett oegennyttigt ekologiskt ansvarstagande möjligt. Vi behöver uppmanas till det miljöansvar som främjar de åtgärder som omedelbart påverkar miljön. Alla småsaker som att sänka värmen och klä sig varmt, stänga av onödig belysning, minska konsumtionen av vatten, plast och papper, att sortera skräp och återanvända begagnade saker ...</a:t>
            </a:r>
          </a:p>
          <a:p>
            <a:endParaRPr lang="sv-SE" dirty="0" smtClean="0"/>
          </a:p>
          <a:p>
            <a:r>
              <a:rPr lang="sv-SE" dirty="0" smtClean="0"/>
              <a:t>Familjen är den centrala plats där livet - Guds gåva - kan tas emot och försvaras mot de attacker den utsätts för. Mot dödens</a:t>
            </a:r>
            <a:r>
              <a:rPr lang="sv-SE" baseline="0" dirty="0" smtClean="0"/>
              <a:t> </a:t>
            </a:r>
            <a:r>
              <a:rPr lang="sv-SE" dirty="0" smtClean="0"/>
              <a:t>kultur står familjen som hjärtat i livets kultur.</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tellysbilde">
    <p:spTree>
      <p:nvGrpSpPr>
        <p:cNvPr id="1" name=""/>
        <p:cNvGrpSpPr/>
        <p:nvPr/>
      </p:nvGrpSpPr>
      <p:grpSpPr>
        <a:xfrm>
          <a:off x="0" y="0"/>
          <a:ext cx="0" cy="0"/>
          <a:chOff x="0" y="0"/>
          <a:chExt cx="0" cy="0"/>
        </a:xfrm>
      </p:grpSpPr>
      <p:pic>
        <p:nvPicPr>
          <p:cNvPr id="17"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18" name="Picture 6" descr="Picture 6"/>
          <p:cNvPicPr>
            <a:picLocks noChangeAspect="1"/>
          </p:cNvPicPr>
          <p:nvPr/>
        </p:nvPicPr>
        <p:blipFill>
          <a:blip r:embed="rId3"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19" name="Oval 15"/>
          <p:cNvSpPr/>
          <p:nvPr/>
        </p:nvSpPr>
        <p:spPr>
          <a:xfrm>
            <a:off x="8609011" y="1676400"/>
            <a:ext cx="2819401" cy="2819400"/>
          </a:xfrm>
          <a:prstGeom prst="ellipse">
            <a:avLst/>
          </a:prstGeom>
          <a:gradFill>
            <a:gsLst>
              <a:gs pos="0">
                <a:srgbClr val="FAC96A">
                  <a:alpha val="7000"/>
                </a:srgbClr>
              </a:gs>
              <a:gs pos="36000">
                <a:srgbClr val="FAC96A">
                  <a:alpha val="6000"/>
                </a:srgbClr>
              </a:gs>
              <a:gs pos="69000">
                <a:srgbClr val="FAC96A">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20" name="Picture 8" descr="Picture 8"/>
          <p:cNvPicPr>
            <a:picLocks noChangeAspect="1"/>
          </p:cNvPicPr>
          <p:nvPr/>
        </p:nvPicPr>
        <p:blipFill>
          <a:blip r:embed="rId4" cstate="print">
            <a:extLst>
              <a:ext uri="{28A0092B-C50C-407E-A947-70E740481C1C}">
                <a14:useLocalDpi xmlns:a14="http://schemas.microsoft.com/office/drawing/2010/main"/>
              </a:ext>
            </a:extLst>
          </a:blip>
          <a:srcRect t="28713"/>
          <a:stretch>
            <a:fillRect/>
          </a:stretch>
        </p:blipFill>
        <p:spPr>
          <a:xfrm>
            <a:off x="8000196" y="0"/>
            <a:ext cx="1603388" cy="1143000"/>
          </a:xfrm>
          <a:prstGeom prst="rect">
            <a:avLst/>
          </a:prstGeom>
          <a:ln w="12700">
            <a:miter lim="400000"/>
          </a:ln>
        </p:spPr>
      </p:pic>
      <p:pic>
        <p:nvPicPr>
          <p:cNvPr id="21" name="Picture 9" descr="Picture 9"/>
          <p:cNvPicPr>
            <a:picLocks noChangeAspect="1"/>
          </p:cNvPicPr>
          <p:nvPr/>
        </p:nvPicPr>
        <p:blipFill>
          <a:blip r:embed="rId5" cstate="print">
            <a:extLst>
              <a:ext uri="{28A0092B-C50C-407E-A947-70E740481C1C}">
                <a14:useLocalDpi xmlns:a14="http://schemas.microsoft.com/office/drawing/2010/main"/>
              </a:ext>
            </a:extLst>
          </a:blip>
          <a:srcRect b="24199"/>
          <a:stretch>
            <a:fillRect/>
          </a:stretch>
        </p:blipFill>
        <p:spPr>
          <a:xfrm>
            <a:off x="8609011" y="6092866"/>
            <a:ext cx="993735" cy="765135"/>
          </a:xfrm>
          <a:prstGeom prst="rect">
            <a:avLst/>
          </a:prstGeom>
          <a:ln w="12700">
            <a:miter lim="400000"/>
          </a:ln>
        </p:spPr>
      </p:pic>
      <p:sp>
        <p:nvSpPr>
          <p:cNvPr id="22"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23" name="Titeltext"/>
          <p:cNvSpPr txBox="1">
            <a:spLocks noGrp="1"/>
          </p:cNvSpPr>
          <p:nvPr>
            <p:ph type="title"/>
          </p:nvPr>
        </p:nvSpPr>
        <p:spPr>
          <a:xfrm>
            <a:off x="1154954" y="1447800"/>
            <a:ext cx="8825660" cy="3329581"/>
          </a:xfrm>
          <a:prstGeom prst="rect">
            <a:avLst/>
          </a:prstGeom>
        </p:spPr>
        <p:txBody>
          <a:bodyPr anchor="b">
            <a:normAutofit/>
          </a:bodyPr>
          <a:lstStyle>
            <a:lvl1pPr>
              <a:defRPr sz="7200"/>
            </a:lvl1pPr>
          </a:lstStyle>
          <a:p>
            <a:r>
              <a:t>Titeltext</a:t>
            </a:r>
          </a:p>
        </p:txBody>
      </p:sp>
      <p:sp>
        <p:nvSpPr>
          <p:cNvPr id="24" name="Brödtext nivå ett…"/>
          <p:cNvSpPr txBox="1">
            <a:spLocks noGrp="1"/>
          </p:cNvSpPr>
          <p:nvPr>
            <p:ph type="body" sz="quarter" idx="1"/>
          </p:nvPr>
        </p:nvSpPr>
        <p:spPr>
          <a:xfrm>
            <a:off x="1154954" y="4777380"/>
            <a:ext cx="8825660" cy="861421"/>
          </a:xfrm>
          <a:prstGeom prst="rect">
            <a:avLst/>
          </a:prstGeom>
        </p:spPr>
        <p:txBody>
          <a:bodyPr/>
          <a:lstStyle>
            <a:lvl1pPr marL="0" indent="0">
              <a:buClrTx/>
              <a:buSzTx/>
              <a:buNone/>
              <a:defRPr cap="all">
                <a:solidFill>
                  <a:schemeClr val="accent1"/>
                </a:solidFill>
              </a:defRPr>
            </a:lvl1pPr>
            <a:lvl2pPr marL="0" indent="457200">
              <a:buClrTx/>
              <a:buSzTx/>
              <a:buNone/>
              <a:defRPr cap="all">
                <a:solidFill>
                  <a:schemeClr val="accent1"/>
                </a:solidFill>
              </a:defRPr>
            </a:lvl2pPr>
            <a:lvl3pPr marL="0" indent="914400">
              <a:buClrTx/>
              <a:buSzTx/>
              <a:buNone/>
              <a:defRPr cap="all">
                <a:solidFill>
                  <a:schemeClr val="accent1"/>
                </a:solidFill>
              </a:defRPr>
            </a:lvl3pPr>
            <a:lvl4pPr marL="0" indent="1371600">
              <a:buClrTx/>
              <a:buSzTx/>
              <a:buNone/>
              <a:defRPr cap="all">
                <a:solidFill>
                  <a:schemeClr val="accent1"/>
                </a:solidFill>
              </a:defRPr>
            </a:lvl4pPr>
            <a:lvl5pPr marL="0" indent="1828800">
              <a:buClrTx/>
              <a:buSzTx/>
              <a:buNone/>
              <a:defRPr cap="all">
                <a:solidFill>
                  <a:schemeClr val="accent1"/>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25"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Panoramabilde med bildetekst">
    <p:spTree>
      <p:nvGrpSpPr>
        <p:cNvPr id="1" name=""/>
        <p:cNvGrpSpPr/>
        <p:nvPr/>
      </p:nvGrpSpPr>
      <p:grpSpPr>
        <a:xfrm>
          <a:off x="0" y="0"/>
          <a:ext cx="0" cy="0"/>
          <a:chOff x="0" y="0"/>
          <a:chExt cx="0" cy="0"/>
        </a:xfrm>
      </p:grpSpPr>
      <p:pic>
        <p:nvPicPr>
          <p:cNvPr id="146"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147" name="Picture 6" descr="Picture 6"/>
          <p:cNvPicPr>
            <a:picLocks noChangeAspect="1"/>
          </p:cNvPicPr>
          <p:nvPr/>
        </p:nvPicPr>
        <p:blipFill>
          <a:blip r:embed="rId3"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148" name="Oval 15"/>
          <p:cNvSpPr/>
          <p:nvPr/>
        </p:nvSpPr>
        <p:spPr>
          <a:xfrm>
            <a:off x="8609011" y="1676400"/>
            <a:ext cx="2819401" cy="2819400"/>
          </a:xfrm>
          <a:prstGeom prst="ellipse">
            <a:avLst/>
          </a:prstGeom>
          <a:gradFill>
            <a:gsLst>
              <a:gs pos="0">
                <a:srgbClr val="FAC96A">
                  <a:alpha val="7000"/>
                </a:srgbClr>
              </a:gs>
              <a:gs pos="36000">
                <a:srgbClr val="FAC96A">
                  <a:alpha val="6000"/>
                </a:srgbClr>
              </a:gs>
              <a:gs pos="69000">
                <a:srgbClr val="FAC96A">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149" name="Picture 8" descr="Picture 8"/>
          <p:cNvPicPr>
            <a:picLocks noChangeAspect="1"/>
          </p:cNvPicPr>
          <p:nvPr/>
        </p:nvPicPr>
        <p:blipFill>
          <a:blip r:embed="rId4" cstate="print">
            <a:extLst>
              <a:ext uri="{28A0092B-C50C-407E-A947-70E740481C1C}">
                <a14:useLocalDpi xmlns:a14="http://schemas.microsoft.com/office/drawing/2010/main"/>
              </a:ext>
            </a:extLst>
          </a:blip>
          <a:srcRect t="28713"/>
          <a:stretch>
            <a:fillRect/>
          </a:stretch>
        </p:blipFill>
        <p:spPr>
          <a:xfrm>
            <a:off x="8000196" y="0"/>
            <a:ext cx="1603388" cy="1143000"/>
          </a:xfrm>
          <a:prstGeom prst="rect">
            <a:avLst/>
          </a:prstGeom>
          <a:ln w="12700">
            <a:miter lim="400000"/>
          </a:ln>
        </p:spPr>
      </p:pic>
      <p:pic>
        <p:nvPicPr>
          <p:cNvPr id="150" name="Picture 9" descr="Picture 9"/>
          <p:cNvPicPr>
            <a:picLocks noChangeAspect="1"/>
          </p:cNvPicPr>
          <p:nvPr/>
        </p:nvPicPr>
        <p:blipFill>
          <a:blip r:embed="rId5" cstate="print">
            <a:extLst>
              <a:ext uri="{28A0092B-C50C-407E-A947-70E740481C1C}">
                <a14:useLocalDpi xmlns:a14="http://schemas.microsoft.com/office/drawing/2010/main"/>
              </a:ext>
            </a:extLst>
          </a:blip>
          <a:srcRect b="24199"/>
          <a:stretch>
            <a:fillRect/>
          </a:stretch>
        </p:blipFill>
        <p:spPr>
          <a:xfrm>
            <a:off x="8609011" y="6092866"/>
            <a:ext cx="993735" cy="765135"/>
          </a:xfrm>
          <a:prstGeom prst="rect">
            <a:avLst/>
          </a:prstGeom>
          <a:ln w="12700">
            <a:miter lim="400000"/>
          </a:ln>
        </p:spPr>
      </p:pic>
      <p:sp>
        <p:nvSpPr>
          <p:cNvPr id="151"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152" name="Titeltext"/>
          <p:cNvSpPr txBox="1">
            <a:spLocks noGrp="1"/>
          </p:cNvSpPr>
          <p:nvPr>
            <p:ph type="title"/>
          </p:nvPr>
        </p:nvSpPr>
        <p:spPr>
          <a:xfrm>
            <a:off x="1154955" y="4800586"/>
            <a:ext cx="8825658" cy="566739"/>
          </a:xfrm>
          <a:prstGeom prst="rect">
            <a:avLst/>
          </a:prstGeom>
        </p:spPr>
        <p:txBody>
          <a:bodyPr anchor="b">
            <a:normAutofit/>
          </a:bodyPr>
          <a:lstStyle>
            <a:lvl1pPr>
              <a:defRPr sz="2400"/>
            </a:lvl1pPr>
          </a:lstStyle>
          <a:p>
            <a:r>
              <a:t>Titeltext</a:t>
            </a:r>
          </a:p>
        </p:txBody>
      </p:sp>
      <p:sp>
        <p:nvSpPr>
          <p:cNvPr id="153" name="Picture Placeholder 2"/>
          <p:cNvSpPr>
            <a:spLocks noGrp="1"/>
          </p:cNvSpPr>
          <p:nvPr>
            <p:ph type="pic" sz="half" idx="13"/>
          </p:nvPr>
        </p:nvSpPr>
        <p:spPr>
          <a:xfrm>
            <a:off x="1154954" y="685799"/>
            <a:ext cx="8825660" cy="3640668"/>
          </a:xfrm>
          <a:prstGeom prst="rect">
            <a:avLst/>
          </a:prstGeom>
          <a:effectLst>
            <a:outerShdw blurRad="50800" dist="50800" dir="5400000" rotWithShape="0">
              <a:srgbClr val="000000">
                <a:alpha val="43000"/>
              </a:srgbClr>
            </a:outerShdw>
          </a:effectLst>
        </p:spPr>
        <p:txBody>
          <a:bodyPr lIns="91439" rIns="91439">
            <a:noAutofit/>
          </a:bodyPr>
          <a:lstStyle/>
          <a:p>
            <a:endParaRPr/>
          </a:p>
        </p:txBody>
      </p:sp>
      <p:sp>
        <p:nvSpPr>
          <p:cNvPr id="154" name="Brödtext nivå ett…"/>
          <p:cNvSpPr txBox="1">
            <a:spLocks noGrp="1"/>
          </p:cNvSpPr>
          <p:nvPr>
            <p:ph type="body" sz="quarter" idx="1"/>
          </p:nvPr>
        </p:nvSpPr>
        <p:spPr>
          <a:xfrm>
            <a:off x="1154955" y="5367325"/>
            <a:ext cx="8825657" cy="493713"/>
          </a:xfrm>
          <a:prstGeom prst="rect">
            <a:avLst/>
          </a:prstGeom>
        </p:spPr>
        <p:txBody>
          <a:bodyPr/>
          <a:lstStyle>
            <a:lvl1pPr marL="0" indent="0">
              <a:buClrTx/>
              <a:buSzTx/>
              <a:buNone/>
              <a:defRPr sz="1200"/>
            </a:lvl1pPr>
            <a:lvl2pPr marL="0" indent="457200">
              <a:buClrTx/>
              <a:buSzTx/>
              <a:buNone/>
              <a:defRPr sz="1200"/>
            </a:lvl2pPr>
            <a:lvl3pPr marL="0" indent="914400">
              <a:buClrTx/>
              <a:buSzTx/>
              <a:buNone/>
              <a:defRPr sz="1200"/>
            </a:lvl3pPr>
            <a:lvl4pPr marL="0" indent="1371600">
              <a:buClrTx/>
              <a:buSzTx/>
              <a:buNone/>
              <a:defRPr sz="1200"/>
            </a:lvl4pPr>
            <a:lvl5pPr marL="0" indent="1828800">
              <a:buClrTx/>
              <a:buSzTx/>
              <a:buNone/>
              <a:defRPr sz="1200"/>
            </a:lvl5pPr>
          </a:lstStyle>
          <a:p>
            <a:r>
              <a:t>Brödtext nivå ett</a:t>
            </a:r>
          </a:p>
          <a:p>
            <a:pPr lvl="1"/>
            <a:r>
              <a:t>Brödtext nivå två</a:t>
            </a:r>
          </a:p>
          <a:p>
            <a:pPr lvl="2"/>
            <a:r>
              <a:t>Brödtext nivå tre</a:t>
            </a:r>
          </a:p>
          <a:p>
            <a:pPr lvl="3"/>
            <a:r>
              <a:t>Brödtext nivå fyra</a:t>
            </a:r>
          </a:p>
          <a:p>
            <a:pPr lvl="4"/>
            <a:r>
              <a:t>Brödtext nivå fem</a:t>
            </a:r>
          </a:p>
        </p:txBody>
      </p:sp>
      <p:sp>
        <p:nvSpPr>
          <p:cNvPr id="155"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tel og tekst">
    <p:spTree>
      <p:nvGrpSpPr>
        <p:cNvPr id="1" name=""/>
        <p:cNvGrpSpPr/>
        <p:nvPr/>
      </p:nvGrpSpPr>
      <p:grpSpPr>
        <a:xfrm>
          <a:off x="0" y="0"/>
          <a:ext cx="0" cy="0"/>
          <a:chOff x="0" y="0"/>
          <a:chExt cx="0" cy="0"/>
        </a:xfrm>
      </p:grpSpPr>
      <p:pic>
        <p:nvPicPr>
          <p:cNvPr id="162"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163" name="Picture 6" descr="Picture 6"/>
          <p:cNvPicPr>
            <a:picLocks noChangeAspect="1"/>
          </p:cNvPicPr>
          <p:nvPr/>
        </p:nvPicPr>
        <p:blipFill>
          <a:blip r:embed="rId3"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164" name="Oval 15"/>
          <p:cNvSpPr/>
          <p:nvPr/>
        </p:nvSpPr>
        <p:spPr>
          <a:xfrm>
            <a:off x="8609011" y="1676400"/>
            <a:ext cx="2819401" cy="2819400"/>
          </a:xfrm>
          <a:prstGeom prst="ellipse">
            <a:avLst/>
          </a:prstGeom>
          <a:gradFill>
            <a:gsLst>
              <a:gs pos="0">
                <a:srgbClr val="FAC96A">
                  <a:alpha val="7000"/>
                </a:srgbClr>
              </a:gs>
              <a:gs pos="36000">
                <a:srgbClr val="FAC96A">
                  <a:alpha val="6000"/>
                </a:srgbClr>
              </a:gs>
              <a:gs pos="69000">
                <a:srgbClr val="FAC96A">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165" name="Picture 8" descr="Picture 8"/>
          <p:cNvPicPr>
            <a:picLocks noChangeAspect="1"/>
          </p:cNvPicPr>
          <p:nvPr/>
        </p:nvPicPr>
        <p:blipFill>
          <a:blip r:embed="rId4" cstate="print">
            <a:extLst>
              <a:ext uri="{28A0092B-C50C-407E-A947-70E740481C1C}">
                <a14:useLocalDpi xmlns:a14="http://schemas.microsoft.com/office/drawing/2010/main"/>
              </a:ext>
            </a:extLst>
          </a:blip>
          <a:srcRect t="28713"/>
          <a:stretch>
            <a:fillRect/>
          </a:stretch>
        </p:blipFill>
        <p:spPr>
          <a:xfrm>
            <a:off x="8000196" y="0"/>
            <a:ext cx="1603388" cy="1143000"/>
          </a:xfrm>
          <a:prstGeom prst="rect">
            <a:avLst/>
          </a:prstGeom>
          <a:ln w="12700">
            <a:miter lim="400000"/>
          </a:ln>
        </p:spPr>
      </p:pic>
      <p:pic>
        <p:nvPicPr>
          <p:cNvPr id="166" name="Picture 9" descr="Picture 9"/>
          <p:cNvPicPr>
            <a:picLocks noChangeAspect="1"/>
          </p:cNvPicPr>
          <p:nvPr/>
        </p:nvPicPr>
        <p:blipFill>
          <a:blip r:embed="rId5" cstate="print">
            <a:extLst>
              <a:ext uri="{28A0092B-C50C-407E-A947-70E740481C1C}">
                <a14:useLocalDpi xmlns:a14="http://schemas.microsoft.com/office/drawing/2010/main"/>
              </a:ext>
            </a:extLst>
          </a:blip>
          <a:srcRect b="24199"/>
          <a:stretch>
            <a:fillRect/>
          </a:stretch>
        </p:blipFill>
        <p:spPr>
          <a:xfrm>
            <a:off x="8609011" y="6092866"/>
            <a:ext cx="993735" cy="765135"/>
          </a:xfrm>
          <a:prstGeom prst="rect">
            <a:avLst/>
          </a:prstGeom>
          <a:ln w="12700">
            <a:miter lim="400000"/>
          </a:ln>
        </p:spPr>
      </p:pic>
      <p:sp>
        <p:nvSpPr>
          <p:cNvPr id="167"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168" name="Titeltext"/>
          <p:cNvSpPr txBox="1">
            <a:spLocks noGrp="1"/>
          </p:cNvSpPr>
          <p:nvPr>
            <p:ph type="title"/>
          </p:nvPr>
        </p:nvSpPr>
        <p:spPr>
          <a:xfrm>
            <a:off x="1154954" y="1447800"/>
            <a:ext cx="8825659" cy="1981200"/>
          </a:xfrm>
          <a:prstGeom prst="rect">
            <a:avLst/>
          </a:prstGeom>
        </p:spPr>
        <p:txBody>
          <a:bodyPr>
            <a:normAutofit/>
          </a:bodyPr>
          <a:lstStyle>
            <a:lvl1pPr>
              <a:defRPr sz="4800"/>
            </a:lvl1pPr>
          </a:lstStyle>
          <a:p>
            <a:r>
              <a:t>Titeltext</a:t>
            </a:r>
          </a:p>
        </p:txBody>
      </p:sp>
      <p:sp>
        <p:nvSpPr>
          <p:cNvPr id="169" name="Brödtext nivå ett…"/>
          <p:cNvSpPr txBox="1">
            <a:spLocks noGrp="1"/>
          </p:cNvSpPr>
          <p:nvPr>
            <p:ph type="body" sz="half" idx="1"/>
          </p:nvPr>
        </p:nvSpPr>
        <p:spPr>
          <a:xfrm>
            <a:off x="1154954" y="3657600"/>
            <a:ext cx="8825659" cy="2362200"/>
          </a:xfrm>
          <a:prstGeom prst="rect">
            <a:avLst/>
          </a:prstGeom>
        </p:spPr>
        <p:txBody>
          <a:bodyPr anchor="ctr"/>
          <a:lstStyle>
            <a:lvl1pPr marL="0" indent="0">
              <a:buClrTx/>
              <a:buSzTx/>
              <a:buNone/>
              <a:defRPr sz="1800"/>
            </a:lvl1pPr>
            <a:lvl2pPr marL="0" indent="457200">
              <a:buClrTx/>
              <a:buSzTx/>
              <a:buNone/>
              <a:defRPr sz="1800"/>
            </a:lvl2pPr>
            <a:lvl3pPr marL="0" indent="914400">
              <a:buClrTx/>
              <a:buSzTx/>
              <a:buNone/>
              <a:defRPr sz="1800"/>
            </a:lvl3pPr>
            <a:lvl4pPr marL="0" indent="1371600">
              <a:buClrTx/>
              <a:buSzTx/>
              <a:buNone/>
              <a:defRPr sz="1800"/>
            </a:lvl4pPr>
            <a:lvl5pPr marL="0" indent="1828800">
              <a:buClrTx/>
              <a:buSzTx/>
              <a:buNone/>
              <a:defRPr sz="1800"/>
            </a:lvl5pPr>
          </a:lstStyle>
          <a:p>
            <a:r>
              <a:t>Brödtext nivå ett</a:t>
            </a:r>
          </a:p>
          <a:p>
            <a:pPr lvl="1"/>
            <a:r>
              <a:t>Brödtext nivå två</a:t>
            </a:r>
          </a:p>
          <a:p>
            <a:pPr lvl="2"/>
            <a:r>
              <a:t>Brödtext nivå tre</a:t>
            </a:r>
          </a:p>
          <a:p>
            <a:pPr lvl="3"/>
            <a:r>
              <a:t>Brödtext nivå fyra</a:t>
            </a:r>
          </a:p>
          <a:p>
            <a:pPr lvl="4"/>
            <a:r>
              <a:t>Brödtext nivå fem</a:t>
            </a:r>
          </a:p>
        </p:txBody>
      </p:sp>
      <p:sp>
        <p:nvSpPr>
          <p:cNvPr id="170"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Sitat med tekst">
    <p:spTree>
      <p:nvGrpSpPr>
        <p:cNvPr id="1" name=""/>
        <p:cNvGrpSpPr/>
        <p:nvPr/>
      </p:nvGrpSpPr>
      <p:grpSpPr>
        <a:xfrm>
          <a:off x="0" y="0"/>
          <a:ext cx="0" cy="0"/>
          <a:chOff x="0" y="0"/>
          <a:chExt cx="0" cy="0"/>
        </a:xfrm>
      </p:grpSpPr>
      <p:pic>
        <p:nvPicPr>
          <p:cNvPr id="177"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178" name="Picture 6" descr="Picture 6"/>
          <p:cNvPicPr>
            <a:picLocks noChangeAspect="1"/>
          </p:cNvPicPr>
          <p:nvPr/>
        </p:nvPicPr>
        <p:blipFill>
          <a:blip r:embed="rId3"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179" name="Oval 15"/>
          <p:cNvSpPr/>
          <p:nvPr/>
        </p:nvSpPr>
        <p:spPr>
          <a:xfrm>
            <a:off x="8609011" y="1676400"/>
            <a:ext cx="2819401" cy="2819400"/>
          </a:xfrm>
          <a:prstGeom prst="ellipse">
            <a:avLst/>
          </a:prstGeom>
          <a:gradFill>
            <a:gsLst>
              <a:gs pos="0">
                <a:srgbClr val="FAC96A">
                  <a:alpha val="7000"/>
                </a:srgbClr>
              </a:gs>
              <a:gs pos="36000">
                <a:srgbClr val="FAC96A">
                  <a:alpha val="6000"/>
                </a:srgbClr>
              </a:gs>
              <a:gs pos="69000">
                <a:srgbClr val="FAC96A">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180" name="Picture 8" descr="Picture 8"/>
          <p:cNvPicPr>
            <a:picLocks noChangeAspect="1"/>
          </p:cNvPicPr>
          <p:nvPr/>
        </p:nvPicPr>
        <p:blipFill>
          <a:blip r:embed="rId4" cstate="print">
            <a:extLst>
              <a:ext uri="{28A0092B-C50C-407E-A947-70E740481C1C}">
                <a14:useLocalDpi xmlns:a14="http://schemas.microsoft.com/office/drawing/2010/main"/>
              </a:ext>
            </a:extLst>
          </a:blip>
          <a:srcRect t="28713"/>
          <a:stretch>
            <a:fillRect/>
          </a:stretch>
        </p:blipFill>
        <p:spPr>
          <a:xfrm>
            <a:off x="8000196" y="0"/>
            <a:ext cx="1603388" cy="1143000"/>
          </a:xfrm>
          <a:prstGeom prst="rect">
            <a:avLst/>
          </a:prstGeom>
          <a:ln w="12700">
            <a:miter lim="400000"/>
          </a:ln>
        </p:spPr>
      </p:pic>
      <p:pic>
        <p:nvPicPr>
          <p:cNvPr id="181" name="Picture 9" descr="Picture 9"/>
          <p:cNvPicPr>
            <a:picLocks noChangeAspect="1"/>
          </p:cNvPicPr>
          <p:nvPr/>
        </p:nvPicPr>
        <p:blipFill>
          <a:blip r:embed="rId5" cstate="print">
            <a:extLst>
              <a:ext uri="{28A0092B-C50C-407E-A947-70E740481C1C}">
                <a14:useLocalDpi xmlns:a14="http://schemas.microsoft.com/office/drawing/2010/main"/>
              </a:ext>
            </a:extLst>
          </a:blip>
          <a:srcRect b="24199"/>
          <a:stretch>
            <a:fillRect/>
          </a:stretch>
        </p:blipFill>
        <p:spPr>
          <a:xfrm>
            <a:off x="8609011" y="6092866"/>
            <a:ext cx="993735" cy="765135"/>
          </a:xfrm>
          <a:prstGeom prst="rect">
            <a:avLst/>
          </a:prstGeom>
          <a:ln w="12700">
            <a:miter lim="400000"/>
          </a:ln>
        </p:spPr>
      </p:pic>
      <p:sp>
        <p:nvSpPr>
          <p:cNvPr id="182"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183" name="Titeltext"/>
          <p:cNvSpPr txBox="1">
            <a:spLocks noGrp="1"/>
          </p:cNvSpPr>
          <p:nvPr>
            <p:ph type="title"/>
          </p:nvPr>
        </p:nvSpPr>
        <p:spPr>
          <a:xfrm>
            <a:off x="1574800" y="1447800"/>
            <a:ext cx="7999316" cy="2323375"/>
          </a:xfrm>
          <a:prstGeom prst="rect">
            <a:avLst/>
          </a:prstGeom>
        </p:spPr>
        <p:txBody>
          <a:bodyPr>
            <a:normAutofit/>
          </a:bodyPr>
          <a:lstStyle>
            <a:lvl1pPr>
              <a:defRPr sz="4800"/>
            </a:lvl1pPr>
          </a:lstStyle>
          <a:p>
            <a:r>
              <a:t>Titeltext</a:t>
            </a:r>
          </a:p>
        </p:txBody>
      </p:sp>
      <p:sp>
        <p:nvSpPr>
          <p:cNvPr id="184" name="Brödtext nivå ett…"/>
          <p:cNvSpPr txBox="1">
            <a:spLocks noGrp="1"/>
          </p:cNvSpPr>
          <p:nvPr>
            <p:ph type="body" sz="quarter" idx="1"/>
          </p:nvPr>
        </p:nvSpPr>
        <p:spPr>
          <a:xfrm>
            <a:off x="1930400" y="3771174"/>
            <a:ext cx="7385829" cy="342175"/>
          </a:xfrm>
          <a:prstGeom prst="rect">
            <a:avLst/>
          </a:prstGeom>
        </p:spPr>
        <p:txBody>
          <a:bodyPr/>
          <a:lstStyle>
            <a:lvl1pPr marL="0" indent="0">
              <a:buClrTx/>
              <a:buSzTx/>
              <a:buNone/>
              <a:defRPr sz="1400" cap="small">
                <a:solidFill>
                  <a:schemeClr val="accent1"/>
                </a:solidFill>
              </a:defRPr>
            </a:lvl1pPr>
            <a:lvl2pPr marL="0" indent="457200">
              <a:buClrTx/>
              <a:buSzTx/>
              <a:buNone/>
              <a:defRPr sz="1400" cap="small">
                <a:solidFill>
                  <a:schemeClr val="accent1"/>
                </a:solidFill>
              </a:defRPr>
            </a:lvl2pPr>
            <a:lvl3pPr marL="0" indent="914400">
              <a:buClrTx/>
              <a:buSzTx/>
              <a:buNone/>
              <a:defRPr sz="1400" cap="small">
                <a:solidFill>
                  <a:schemeClr val="accent1"/>
                </a:solidFill>
              </a:defRPr>
            </a:lvl3pPr>
            <a:lvl4pPr marL="0" indent="1371600">
              <a:buClrTx/>
              <a:buSzTx/>
              <a:buNone/>
              <a:defRPr sz="1400" cap="small">
                <a:solidFill>
                  <a:schemeClr val="accent1"/>
                </a:solidFill>
              </a:defRPr>
            </a:lvl4pPr>
            <a:lvl5pPr marL="0" indent="1828800">
              <a:buClrTx/>
              <a:buSzTx/>
              <a:buNone/>
              <a:defRPr sz="1400" cap="small">
                <a:solidFill>
                  <a:schemeClr val="accent1"/>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185" name="Text Placeholder 3"/>
          <p:cNvSpPr>
            <a:spLocks noGrp="1"/>
          </p:cNvSpPr>
          <p:nvPr>
            <p:ph type="body" sz="quarter" idx="13"/>
          </p:nvPr>
        </p:nvSpPr>
        <p:spPr>
          <a:xfrm>
            <a:off x="1154954" y="4350656"/>
            <a:ext cx="8825659" cy="1676401"/>
          </a:xfrm>
          <a:prstGeom prst="rect">
            <a:avLst/>
          </a:prstGeom>
        </p:spPr>
        <p:txBody>
          <a:bodyPr anchor="ctr"/>
          <a:lstStyle/>
          <a:p>
            <a:pPr marL="0" indent="0">
              <a:buClrTx/>
              <a:buSzTx/>
              <a:buNone/>
              <a:defRPr sz="1800"/>
            </a:pPr>
            <a:endParaRPr/>
          </a:p>
        </p:txBody>
      </p:sp>
      <p:sp>
        <p:nvSpPr>
          <p:cNvPr id="186" name="TextBox 10"/>
          <p:cNvSpPr txBox="1"/>
          <p:nvPr/>
        </p:nvSpPr>
        <p:spPr>
          <a:xfrm>
            <a:off x="898294" y="971253"/>
            <a:ext cx="801913" cy="181875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200">
                <a:solidFill>
                  <a:schemeClr val="accent1"/>
                </a:solidFill>
                <a:latin typeface="Arial"/>
                <a:ea typeface="Arial"/>
                <a:cs typeface="Arial"/>
                <a:sym typeface="Arial"/>
              </a:defRPr>
            </a:lvl1pPr>
          </a:lstStyle>
          <a:p>
            <a:r>
              <a:t>“</a:t>
            </a:r>
          </a:p>
        </p:txBody>
      </p:sp>
      <p:sp>
        <p:nvSpPr>
          <p:cNvPr id="187" name="TextBox 12"/>
          <p:cNvSpPr txBox="1"/>
          <p:nvPr/>
        </p:nvSpPr>
        <p:spPr>
          <a:xfrm>
            <a:off x="9330490" y="2613786"/>
            <a:ext cx="801913" cy="181875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200">
                <a:solidFill>
                  <a:schemeClr val="accent1"/>
                </a:solidFill>
                <a:latin typeface="Arial"/>
                <a:ea typeface="Arial"/>
                <a:cs typeface="Arial"/>
                <a:sym typeface="Arial"/>
              </a:defRPr>
            </a:lvl1pPr>
          </a:lstStyle>
          <a:p>
            <a:r>
              <a:t>”</a:t>
            </a:r>
          </a:p>
        </p:txBody>
      </p:sp>
      <p:sp>
        <p:nvSpPr>
          <p:cNvPr id="188"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Navnekort">
    <p:spTree>
      <p:nvGrpSpPr>
        <p:cNvPr id="1" name=""/>
        <p:cNvGrpSpPr/>
        <p:nvPr/>
      </p:nvGrpSpPr>
      <p:grpSpPr>
        <a:xfrm>
          <a:off x="0" y="0"/>
          <a:ext cx="0" cy="0"/>
          <a:chOff x="0" y="0"/>
          <a:chExt cx="0" cy="0"/>
        </a:xfrm>
      </p:grpSpPr>
      <p:pic>
        <p:nvPicPr>
          <p:cNvPr id="195"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196" name="Picture 6" descr="Picture 6"/>
          <p:cNvPicPr>
            <a:picLocks noChangeAspect="1"/>
          </p:cNvPicPr>
          <p:nvPr/>
        </p:nvPicPr>
        <p:blipFill>
          <a:blip r:embed="rId3"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197" name="Oval 15"/>
          <p:cNvSpPr/>
          <p:nvPr/>
        </p:nvSpPr>
        <p:spPr>
          <a:xfrm>
            <a:off x="8609011" y="1676400"/>
            <a:ext cx="2819401" cy="2819400"/>
          </a:xfrm>
          <a:prstGeom prst="ellipse">
            <a:avLst/>
          </a:prstGeom>
          <a:gradFill>
            <a:gsLst>
              <a:gs pos="0">
                <a:srgbClr val="FAC96A">
                  <a:alpha val="7000"/>
                </a:srgbClr>
              </a:gs>
              <a:gs pos="36000">
                <a:srgbClr val="FAC96A">
                  <a:alpha val="6000"/>
                </a:srgbClr>
              </a:gs>
              <a:gs pos="69000">
                <a:srgbClr val="FAC96A">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198" name="Picture 8" descr="Picture 8"/>
          <p:cNvPicPr>
            <a:picLocks noChangeAspect="1"/>
          </p:cNvPicPr>
          <p:nvPr/>
        </p:nvPicPr>
        <p:blipFill>
          <a:blip r:embed="rId4" cstate="print">
            <a:extLst>
              <a:ext uri="{28A0092B-C50C-407E-A947-70E740481C1C}">
                <a14:useLocalDpi xmlns:a14="http://schemas.microsoft.com/office/drawing/2010/main"/>
              </a:ext>
            </a:extLst>
          </a:blip>
          <a:srcRect t="28713"/>
          <a:stretch>
            <a:fillRect/>
          </a:stretch>
        </p:blipFill>
        <p:spPr>
          <a:xfrm>
            <a:off x="8000196" y="0"/>
            <a:ext cx="1603388" cy="1143000"/>
          </a:xfrm>
          <a:prstGeom prst="rect">
            <a:avLst/>
          </a:prstGeom>
          <a:ln w="12700">
            <a:miter lim="400000"/>
          </a:ln>
        </p:spPr>
      </p:pic>
      <p:pic>
        <p:nvPicPr>
          <p:cNvPr id="199" name="Picture 9" descr="Picture 9"/>
          <p:cNvPicPr>
            <a:picLocks noChangeAspect="1"/>
          </p:cNvPicPr>
          <p:nvPr/>
        </p:nvPicPr>
        <p:blipFill>
          <a:blip r:embed="rId5" cstate="print">
            <a:extLst>
              <a:ext uri="{28A0092B-C50C-407E-A947-70E740481C1C}">
                <a14:useLocalDpi xmlns:a14="http://schemas.microsoft.com/office/drawing/2010/main"/>
              </a:ext>
            </a:extLst>
          </a:blip>
          <a:srcRect b="24199"/>
          <a:stretch>
            <a:fillRect/>
          </a:stretch>
        </p:blipFill>
        <p:spPr>
          <a:xfrm>
            <a:off x="8609011" y="6092866"/>
            <a:ext cx="993735" cy="765135"/>
          </a:xfrm>
          <a:prstGeom prst="rect">
            <a:avLst/>
          </a:prstGeom>
          <a:ln w="12700">
            <a:miter lim="400000"/>
          </a:ln>
        </p:spPr>
      </p:pic>
      <p:sp>
        <p:nvSpPr>
          <p:cNvPr id="200"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201" name="Titeltext"/>
          <p:cNvSpPr txBox="1">
            <a:spLocks noGrp="1"/>
          </p:cNvSpPr>
          <p:nvPr>
            <p:ph type="title"/>
          </p:nvPr>
        </p:nvSpPr>
        <p:spPr>
          <a:xfrm>
            <a:off x="1154954" y="3124200"/>
            <a:ext cx="8825659" cy="1653181"/>
          </a:xfrm>
          <a:prstGeom prst="rect">
            <a:avLst/>
          </a:prstGeom>
        </p:spPr>
        <p:txBody>
          <a:bodyPr anchor="b">
            <a:normAutofit/>
          </a:bodyPr>
          <a:lstStyle>
            <a:lvl1pPr>
              <a:defRPr sz="4000"/>
            </a:lvl1pPr>
          </a:lstStyle>
          <a:p>
            <a:r>
              <a:t>Titeltext</a:t>
            </a:r>
          </a:p>
        </p:txBody>
      </p:sp>
      <p:sp>
        <p:nvSpPr>
          <p:cNvPr id="202" name="Brödtext nivå ett…"/>
          <p:cNvSpPr txBox="1">
            <a:spLocks noGrp="1"/>
          </p:cNvSpPr>
          <p:nvPr>
            <p:ph type="body" sz="quarter" idx="1"/>
          </p:nvPr>
        </p:nvSpPr>
        <p:spPr>
          <a:xfrm>
            <a:off x="1154954" y="4777380"/>
            <a:ext cx="8825660" cy="860401"/>
          </a:xfrm>
          <a:prstGeom prst="rect">
            <a:avLst/>
          </a:prstGeom>
        </p:spPr>
        <p:txBody>
          <a:bodyPr/>
          <a:lstStyle>
            <a:lvl1pPr marL="0" indent="0">
              <a:buClrTx/>
              <a:buSzTx/>
              <a:buNone/>
              <a:defRPr>
                <a:solidFill>
                  <a:schemeClr val="accent1"/>
                </a:solidFill>
              </a:defRPr>
            </a:lvl1pPr>
            <a:lvl2pPr marL="0" indent="457200">
              <a:buClrTx/>
              <a:buSzTx/>
              <a:buNone/>
              <a:defRPr>
                <a:solidFill>
                  <a:schemeClr val="accent1"/>
                </a:solidFill>
              </a:defRPr>
            </a:lvl2pPr>
            <a:lvl3pPr marL="0" indent="914400">
              <a:buClrTx/>
              <a:buSzTx/>
              <a:buNone/>
              <a:defRPr>
                <a:solidFill>
                  <a:schemeClr val="accent1"/>
                </a:solidFill>
              </a:defRPr>
            </a:lvl3pPr>
            <a:lvl4pPr marL="0" indent="1371600">
              <a:buClrTx/>
              <a:buSzTx/>
              <a:buNone/>
              <a:defRPr>
                <a:solidFill>
                  <a:schemeClr val="accent1"/>
                </a:solidFill>
              </a:defRPr>
            </a:lvl4pPr>
            <a:lvl5pPr marL="0" indent="1828800">
              <a:buClrTx/>
              <a:buSzTx/>
              <a:buNone/>
              <a:defRPr>
                <a:solidFill>
                  <a:schemeClr val="accent1"/>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203"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3 kolonner">
    <p:spTree>
      <p:nvGrpSpPr>
        <p:cNvPr id="1" name=""/>
        <p:cNvGrpSpPr/>
        <p:nvPr/>
      </p:nvGrpSpPr>
      <p:grpSpPr>
        <a:xfrm>
          <a:off x="0" y="0"/>
          <a:ext cx="0" cy="0"/>
          <a:chOff x="0" y="0"/>
          <a:chExt cx="0" cy="0"/>
        </a:xfrm>
      </p:grpSpPr>
      <p:pic>
        <p:nvPicPr>
          <p:cNvPr id="210"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211" name="Picture 6" descr="Picture 6"/>
          <p:cNvPicPr>
            <a:picLocks noChangeAspect="1"/>
          </p:cNvPicPr>
          <p:nvPr/>
        </p:nvPicPr>
        <p:blipFill>
          <a:blip r:embed="rId3"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212" name="Oval 15"/>
          <p:cNvSpPr/>
          <p:nvPr/>
        </p:nvSpPr>
        <p:spPr>
          <a:xfrm>
            <a:off x="8609011" y="1676400"/>
            <a:ext cx="2819401" cy="2819400"/>
          </a:xfrm>
          <a:prstGeom prst="ellipse">
            <a:avLst/>
          </a:prstGeom>
          <a:gradFill>
            <a:gsLst>
              <a:gs pos="0">
                <a:srgbClr val="FAC96A">
                  <a:alpha val="7000"/>
                </a:srgbClr>
              </a:gs>
              <a:gs pos="36000">
                <a:srgbClr val="FAC96A">
                  <a:alpha val="6000"/>
                </a:srgbClr>
              </a:gs>
              <a:gs pos="69000">
                <a:srgbClr val="FAC96A">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213" name="Picture 8" descr="Picture 8"/>
          <p:cNvPicPr>
            <a:picLocks noChangeAspect="1"/>
          </p:cNvPicPr>
          <p:nvPr/>
        </p:nvPicPr>
        <p:blipFill>
          <a:blip r:embed="rId4" cstate="print">
            <a:extLst>
              <a:ext uri="{28A0092B-C50C-407E-A947-70E740481C1C}">
                <a14:useLocalDpi xmlns:a14="http://schemas.microsoft.com/office/drawing/2010/main"/>
              </a:ext>
            </a:extLst>
          </a:blip>
          <a:srcRect t="28713"/>
          <a:stretch>
            <a:fillRect/>
          </a:stretch>
        </p:blipFill>
        <p:spPr>
          <a:xfrm>
            <a:off x="8000196" y="0"/>
            <a:ext cx="1603388" cy="1143000"/>
          </a:xfrm>
          <a:prstGeom prst="rect">
            <a:avLst/>
          </a:prstGeom>
          <a:ln w="12700">
            <a:miter lim="400000"/>
          </a:ln>
        </p:spPr>
      </p:pic>
      <p:pic>
        <p:nvPicPr>
          <p:cNvPr id="214" name="Picture 9" descr="Picture 9"/>
          <p:cNvPicPr>
            <a:picLocks noChangeAspect="1"/>
          </p:cNvPicPr>
          <p:nvPr/>
        </p:nvPicPr>
        <p:blipFill>
          <a:blip r:embed="rId5" cstate="print">
            <a:extLst>
              <a:ext uri="{28A0092B-C50C-407E-A947-70E740481C1C}">
                <a14:useLocalDpi xmlns:a14="http://schemas.microsoft.com/office/drawing/2010/main"/>
              </a:ext>
            </a:extLst>
          </a:blip>
          <a:srcRect b="24199"/>
          <a:stretch>
            <a:fillRect/>
          </a:stretch>
        </p:blipFill>
        <p:spPr>
          <a:xfrm>
            <a:off x="8609011" y="6092866"/>
            <a:ext cx="993735" cy="765135"/>
          </a:xfrm>
          <a:prstGeom prst="rect">
            <a:avLst/>
          </a:prstGeom>
          <a:ln w="12700">
            <a:miter lim="400000"/>
          </a:ln>
        </p:spPr>
      </p:pic>
      <p:sp>
        <p:nvSpPr>
          <p:cNvPr id="215"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216" name="Titeltext"/>
          <p:cNvSpPr txBox="1">
            <a:spLocks noGrp="1"/>
          </p:cNvSpPr>
          <p:nvPr>
            <p:ph type="title"/>
          </p:nvPr>
        </p:nvSpPr>
        <p:spPr>
          <a:xfrm>
            <a:off x="646110" y="452718"/>
            <a:ext cx="9404724" cy="1400531"/>
          </a:xfrm>
          <a:prstGeom prst="rect">
            <a:avLst/>
          </a:prstGeom>
        </p:spPr>
        <p:txBody>
          <a:bodyPr>
            <a:normAutofit/>
          </a:bodyPr>
          <a:lstStyle/>
          <a:p>
            <a:r>
              <a:t>Titeltext</a:t>
            </a:r>
          </a:p>
        </p:txBody>
      </p:sp>
      <p:sp>
        <p:nvSpPr>
          <p:cNvPr id="217" name="Brödtext nivå ett…"/>
          <p:cNvSpPr txBox="1">
            <a:spLocks noGrp="1"/>
          </p:cNvSpPr>
          <p:nvPr>
            <p:ph type="body" sz="quarter" idx="1"/>
          </p:nvPr>
        </p:nvSpPr>
        <p:spPr>
          <a:xfrm>
            <a:off x="632946" y="1981200"/>
            <a:ext cx="2946868" cy="576263"/>
          </a:xfrm>
          <a:prstGeom prst="rect">
            <a:avLst/>
          </a:prstGeom>
        </p:spPr>
        <p:txBody>
          <a:bodyPr anchor="b"/>
          <a:lstStyle>
            <a:lvl1pPr marL="0" indent="0">
              <a:buClrTx/>
              <a:buSzTx/>
              <a:buNone/>
              <a:defRPr sz="2400">
                <a:solidFill>
                  <a:schemeClr val="accent1"/>
                </a:solidFill>
              </a:defRPr>
            </a:lvl1pPr>
            <a:lvl2pPr marL="0" indent="457200">
              <a:buClrTx/>
              <a:buSzTx/>
              <a:buNone/>
              <a:defRPr sz="2400">
                <a:solidFill>
                  <a:schemeClr val="accent1"/>
                </a:solidFill>
              </a:defRPr>
            </a:lvl2pPr>
            <a:lvl3pPr marL="0" indent="914400">
              <a:buClrTx/>
              <a:buSzTx/>
              <a:buNone/>
              <a:defRPr sz="2400">
                <a:solidFill>
                  <a:schemeClr val="accent1"/>
                </a:solidFill>
              </a:defRPr>
            </a:lvl3pPr>
            <a:lvl4pPr marL="0" indent="1371600">
              <a:buClrTx/>
              <a:buSzTx/>
              <a:buNone/>
              <a:defRPr sz="2400">
                <a:solidFill>
                  <a:schemeClr val="accent1"/>
                </a:solidFill>
              </a:defRPr>
            </a:lvl4pPr>
            <a:lvl5pPr marL="0" indent="1828800">
              <a:buClrTx/>
              <a:buSzTx/>
              <a:buNone/>
              <a:defRPr sz="2400">
                <a:solidFill>
                  <a:schemeClr val="accent1"/>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218" name="Text Placeholder 3"/>
          <p:cNvSpPr>
            <a:spLocks noGrp="1"/>
          </p:cNvSpPr>
          <p:nvPr>
            <p:ph type="body" sz="quarter" idx="13"/>
          </p:nvPr>
        </p:nvSpPr>
        <p:spPr>
          <a:xfrm>
            <a:off x="652462" y="2667000"/>
            <a:ext cx="2927351" cy="3589338"/>
          </a:xfrm>
          <a:prstGeom prst="rect">
            <a:avLst/>
          </a:prstGeom>
        </p:spPr>
        <p:txBody>
          <a:bodyPr/>
          <a:lstStyle/>
          <a:p>
            <a:pPr marL="0" indent="0">
              <a:buClrTx/>
              <a:buSzTx/>
              <a:buNone/>
              <a:defRPr sz="1400"/>
            </a:pPr>
            <a:endParaRPr/>
          </a:p>
        </p:txBody>
      </p:sp>
      <p:sp>
        <p:nvSpPr>
          <p:cNvPr id="219" name="Text Placeholder 4"/>
          <p:cNvSpPr>
            <a:spLocks noGrp="1"/>
          </p:cNvSpPr>
          <p:nvPr>
            <p:ph type="body" sz="quarter" idx="14"/>
          </p:nvPr>
        </p:nvSpPr>
        <p:spPr>
          <a:xfrm>
            <a:off x="3883659" y="1981200"/>
            <a:ext cx="2936242" cy="576263"/>
          </a:xfrm>
          <a:prstGeom prst="rect">
            <a:avLst/>
          </a:prstGeom>
        </p:spPr>
        <p:txBody>
          <a:bodyPr anchor="b"/>
          <a:lstStyle/>
          <a:p>
            <a:pPr marL="0" indent="0">
              <a:buClrTx/>
              <a:buSzTx/>
              <a:buNone/>
              <a:defRPr sz="2400">
                <a:solidFill>
                  <a:schemeClr val="accent1"/>
                </a:solidFill>
              </a:defRPr>
            </a:pPr>
            <a:endParaRPr/>
          </a:p>
        </p:txBody>
      </p:sp>
      <p:sp>
        <p:nvSpPr>
          <p:cNvPr id="220" name="Text Placeholder 3"/>
          <p:cNvSpPr>
            <a:spLocks noGrp="1"/>
          </p:cNvSpPr>
          <p:nvPr>
            <p:ph type="body" sz="quarter" idx="15"/>
          </p:nvPr>
        </p:nvSpPr>
        <p:spPr>
          <a:xfrm>
            <a:off x="3873105" y="2667000"/>
            <a:ext cx="2946795" cy="3589338"/>
          </a:xfrm>
          <a:prstGeom prst="rect">
            <a:avLst/>
          </a:prstGeom>
        </p:spPr>
        <p:txBody>
          <a:bodyPr/>
          <a:lstStyle/>
          <a:p>
            <a:pPr marL="0" indent="0">
              <a:buClrTx/>
              <a:buSzTx/>
              <a:buNone/>
              <a:defRPr sz="1400"/>
            </a:pPr>
            <a:endParaRPr/>
          </a:p>
        </p:txBody>
      </p:sp>
      <p:sp>
        <p:nvSpPr>
          <p:cNvPr id="221" name="Text Placeholder 4"/>
          <p:cNvSpPr>
            <a:spLocks noGrp="1"/>
          </p:cNvSpPr>
          <p:nvPr>
            <p:ph type="body" sz="quarter" idx="16"/>
          </p:nvPr>
        </p:nvSpPr>
        <p:spPr>
          <a:xfrm>
            <a:off x="7124700" y="1981200"/>
            <a:ext cx="2932114" cy="576263"/>
          </a:xfrm>
          <a:prstGeom prst="rect">
            <a:avLst/>
          </a:prstGeom>
        </p:spPr>
        <p:txBody>
          <a:bodyPr anchor="b"/>
          <a:lstStyle/>
          <a:p>
            <a:pPr marL="0" indent="0">
              <a:buClrTx/>
              <a:buSzTx/>
              <a:buNone/>
              <a:defRPr sz="2400">
                <a:solidFill>
                  <a:schemeClr val="accent1"/>
                </a:solidFill>
              </a:defRPr>
            </a:pPr>
            <a:endParaRPr/>
          </a:p>
        </p:txBody>
      </p:sp>
      <p:sp>
        <p:nvSpPr>
          <p:cNvPr id="222" name="Text Placeholder 3"/>
          <p:cNvSpPr>
            <a:spLocks noGrp="1"/>
          </p:cNvSpPr>
          <p:nvPr>
            <p:ph type="body" sz="quarter" idx="17"/>
          </p:nvPr>
        </p:nvSpPr>
        <p:spPr>
          <a:xfrm>
            <a:off x="7124700" y="2667000"/>
            <a:ext cx="2932114" cy="3589338"/>
          </a:xfrm>
          <a:prstGeom prst="rect">
            <a:avLst/>
          </a:prstGeom>
        </p:spPr>
        <p:txBody>
          <a:bodyPr/>
          <a:lstStyle/>
          <a:p>
            <a:pPr marL="0" indent="0">
              <a:buClrTx/>
              <a:buSzTx/>
              <a:buNone/>
              <a:defRPr sz="1400"/>
            </a:pPr>
            <a:endParaRPr/>
          </a:p>
        </p:txBody>
      </p:sp>
      <p:sp>
        <p:nvSpPr>
          <p:cNvPr id="223" name="Straight Connector 16"/>
          <p:cNvSpPr/>
          <p:nvPr/>
        </p:nvSpPr>
        <p:spPr>
          <a:xfrm flipH="1">
            <a:off x="3726141" y="2133600"/>
            <a:ext cx="1" cy="3962400"/>
          </a:xfrm>
          <a:prstGeom prst="line">
            <a:avLst/>
          </a:prstGeom>
          <a:ln w="12700" cap="rnd">
            <a:solidFill>
              <a:schemeClr val="accent1">
                <a:alpha val="40000"/>
              </a:schemeClr>
            </a:solidFill>
          </a:ln>
        </p:spPr>
        <p:txBody>
          <a:bodyPr lIns="45719" rIns="45719"/>
          <a:lstStyle/>
          <a:p>
            <a:pPr>
              <a:defRPr>
                <a:solidFill>
                  <a:srgbClr val="FFFFFF"/>
                </a:solidFill>
              </a:defRPr>
            </a:pPr>
            <a:endParaRPr/>
          </a:p>
        </p:txBody>
      </p:sp>
      <p:sp>
        <p:nvSpPr>
          <p:cNvPr id="224" name="Straight Connector 17"/>
          <p:cNvSpPr/>
          <p:nvPr/>
        </p:nvSpPr>
        <p:spPr>
          <a:xfrm flipH="1">
            <a:off x="6962226" y="2133600"/>
            <a:ext cx="1" cy="3966882"/>
          </a:xfrm>
          <a:prstGeom prst="line">
            <a:avLst/>
          </a:prstGeom>
          <a:ln w="12700" cap="rnd">
            <a:solidFill>
              <a:schemeClr val="accent1">
                <a:alpha val="40000"/>
              </a:schemeClr>
            </a:solidFill>
          </a:ln>
        </p:spPr>
        <p:txBody>
          <a:bodyPr lIns="45719" rIns="45719"/>
          <a:lstStyle/>
          <a:p>
            <a:pPr>
              <a:defRPr>
                <a:solidFill>
                  <a:srgbClr val="FFFFFF"/>
                </a:solidFill>
              </a:defRPr>
            </a:pPr>
            <a:endParaRPr/>
          </a:p>
        </p:txBody>
      </p:sp>
      <p:sp>
        <p:nvSpPr>
          <p:cNvPr id="225"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3 kolonner for bilde">
    <p:spTree>
      <p:nvGrpSpPr>
        <p:cNvPr id="1" name=""/>
        <p:cNvGrpSpPr/>
        <p:nvPr/>
      </p:nvGrpSpPr>
      <p:grpSpPr>
        <a:xfrm>
          <a:off x="0" y="0"/>
          <a:ext cx="0" cy="0"/>
          <a:chOff x="0" y="0"/>
          <a:chExt cx="0" cy="0"/>
        </a:xfrm>
      </p:grpSpPr>
      <p:pic>
        <p:nvPicPr>
          <p:cNvPr id="232"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233" name="Picture 6" descr="Picture 6"/>
          <p:cNvPicPr>
            <a:picLocks noChangeAspect="1"/>
          </p:cNvPicPr>
          <p:nvPr/>
        </p:nvPicPr>
        <p:blipFill>
          <a:blip r:embed="rId3"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234" name="Oval 15"/>
          <p:cNvSpPr/>
          <p:nvPr/>
        </p:nvSpPr>
        <p:spPr>
          <a:xfrm>
            <a:off x="8609011" y="1676400"/>
            <a:ext cx="2819401" cy="2819400"/>
          </a:xfrm>
          <a:prstGeom prst="ellipse">
            <a:avLst/>
          </a:prstGeom>
          <a:gradFill>
            <a:gsLst>
              <a:gs pos="0">
                <a:srgbClr val="FAC96A">
                  <a:alpha val="7000"/>
                </a:srgbClr>
              </a:gs>
              <a:gs pos="36000">
                <a:srgbClr val="FAC96A">
                  <a:alpha val="6000"/>
                </a:srgbClr>
              </a:gs>
              <a:gs pos="69000">
                <a:srgbClr val="FAC96A">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235" name="Picture 8" descr="Picture 8"/>
          <p:cNvPicPr>
            <a:picLocks noChangeAspect="1"/>
          </p:cNvPicPr>
          <p:nvPr/>
        </p:nvPicPr>
        <p:blipFill>
          <a:blip r:embed="rId4" cstate="print">
            <a:extLst>
              <a:ext uri="{28A0092B-C50C-407E-A947-70E740481C1C}">
                <a14:useLocalDpi xmlns:a14="http://schemas.microsoft.com/office/drawing/2010/main"/>
              </a:ext>
            </a:extLst>
          </a:blip>
          <a:srcRect t="28713"/>
          <a:stretch>
            <a:fillRect/>
          </a:stretch>
        </p:blipFill>
        <p:spPr>
          <a:xfrm>
            <a:off x="8000196" y="0"/>
            <a:ext cx="1603388" cy="1143000"/>
          </a:xfrm>
          <a:prstGeom prst="rect">
            <a:avLst/>
          </a:prstGeom>
          <a:ln w="12700">
            <a:miter lim="400000"/>
          </a:ln>
        </p:spPr>
      </p:pic>
      <p:pic>
        <p:nvPicPr>
          <p:cNvPr id="236" name="Picture 9" descr="Picture 9"/>
          <p:cNvPicPr>
            <a:picLocks noChangeAspect="1"/>
          </p:cNvPicPr>
          <p:nvPr/>
        </p:nvPicPr>
        <p:blipFill>
          <a:blip r:embed="rId5" cstate="print">
            <a:extLst>
              <a:ext uri="{28A0092B-C50C-407E-A947-70E740481C1C}">
                <a14:useLocalDpi xmlns:a14="http://schemas.microsoft.com/office/drawing/2010/main"/>
              </a:ext>
            </a:extLst>
          </a:blip>
          <a:srcRect b="24199"/>
          <a:stretch>
            <a:fillRect/>
          </a:stretch>
        </p:blipFill>
        <p:spPr>
          <a:xfrm>
            <a:off x="8609011" y="6092866"/>
            <a:ext cx="993735" cy="765135"/>
          </a:xfrm>
          <a:prstGeom prst="rect">
            <a:avLst/>
          </a:prstGeom>
          <a:ln w="12700">
            <a:miter lim="400000"/>
          </a:ln>
        </p:spPr>
      </p:pic>
      <p:sp>
        <p:nvSpPr>
          <p:cNvPr id="237"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238" name="Titeltext"/>
          <p:cNvSpPr txBox="1">
            <a:spLocks noGrp="1"/>
          </p:cNvSpPr>
          <p:nvPr>
            <p:ph type="title"/>
          </p:nvPr>
        </p:nvSpPr>
        <p:spPr>
          <a:xfrm>
            <a:off x="646110" y="452718"/>
            <a:ext cx="9404724" cy="1400531"/>
          </a:xfrm>
          <a:prstGeom prst="rect">
            <a:avLst/>
          </a:prstGeom>
        </p:spPr>
        <p:txBody>
          <a:bodyPr>
            <a:normAutofit/>
          </a:bodyPr>
          <a:lstStyle/>
          <a:p>
            <a:r>
              <a:t>Titeltext</a:t>
            </a:r>
          </a:p>
        </p:txBody>
      </p:sp>
      <p:sp>
        <p:nvSpPr>
          <p:cNvPr id="239" name="Brödtext nivå ett…"/>
          <p:cNvSpPr txBox="1">
            <a:spLocks noGrp="1"/>
          </p:cNvSpPr>
          <p:nvPr>
            <p:ph type="body" sz="quarter" idx="1"/>
          </p:nvPr>
        </p:nvSpPr>
        <p:spPr>
          <a:xfrm>
            <a:off x="652462" y="4250949"/>
            <a:ext cx="2940051" cy="576263"/>
          </a:xfrm>
          <a:prstGeom prst="rect">
            <a:avLst/>
          </a:prstGeom>
        </p:spPr>
        <p:txBody>
          <a:bodyPr anchor="b"/>
          <a:lstStyle>
            <a:lvl1pPr marL="0" indent="0">
              <a:buClrTx/>
              <a:buSzTx/>
              <a:buNone/>
              <a:defRPr sz="2400">
                <a:solidFill>
                  <a:schemeClr val="accent1"/>
                </a:solidFill>
              </a:defRPr>
            </a:lvl1pPr>
            <a:lvl2pPr marL="0" indent="457200">
              <a:buClrTx/>
              <a:buSzTx/>
              <a:buNone/>
              <a:defRPr sz="2400">
                <a:solidFill>
                  <a:schemeClr val="accent1"/>
                </a:solidFill>
              </a:defRPr>
            </a:lvl2pPr>
            <a:lvl3pPr marL="0" indent="914400">
              <a:buClrTx/>
              <a:buSzTx/>
              <a:buNone/>
              <a:defRPr sz="2400">
                <a:solidFill>
                  <a:schemeClr val="accent1"/>
                </a:solidFill>
              </a:defRPr>
            </a:lvl3pPr>
            <a:lvl4pPr marL="0" indent="1371600">
              <a:buClrTx/>
              <a:buSzTx/>
              <a:buNone/>
              <a:defRPr sz="2400">
                <a:solidFill>
                  <a:schemeClr val="accent1"/>
                </a:solidFill>
              </a:defRPr>
            </a:lvl4pPr>
            <a:lvl5pPr marL="0" indent="1828800">
              <a:buClrTx/>
              <a:buSzTx/>
              <a:buNone/>
              <a:defRPr sz="2400">
                <a:solidFill>
                  <a:schemeClr val="accent1"/>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240" name="Picture Placeholder 2"/>
          <p:cNvSpPr>
            <a:spLocks noGrp="1"/>
          </p:cNvSpPr>
          <p:nvPr>
            <p:ph type="pic" sz="quarter" idx="13"/>
          </p:nvPr>
        </p:nvSpPr>
        <p:spPr>
          <a:xfrm>
            <a:off x="652462" y="2209800"/>
            <a:ext cx="2940051" cy="1524000"/>
          </a:xfrm>
          <a:prstGeom prst="rect">
            <a:avLst/>
          </a:prstGeom>
          <a:effectLst>
            <a:outerShdw blurRad="50800" dist="50800" dir="5400000" rotWithShape="0">
              <a:srgbClr val="000000">
                <a:alpha val="43000"/>
              </a:srgbClr>
            </a:outerShdw>
          </a:effectLst>
        </p:spPr>
        <p:txBody>
          <a:bodyPr lIns="91439" rIns="91439">
            <a:noAutofit/>
          </a:bodyPr>
          <a:lstStyle/>
          <a:p>
            <a:endParaRPr/>
          </a:p>
        </p:txBody>
      </p:sp>
      <p:sp>
        <p:nvSpPr>
          <p:cNvPr id="241" name="Text Placeholder 3"/>
          <p:cNvSpPr>
            <a:spLocks noGrp="1"/>
          </p:cNvSpPr>
          <p:nvPr>
            <p:ph type="body" sz="quarter" idx="14"/>
          </p:nvPr>
        </p:nvSpPr>
        <p:spPr>
          <a:xfrm>
            <a:off x="652462" y="4827211"/>
            <a:ext cx="2940051" cy="659190"/>
          </a:xfrm>
          <a:prstGeom prst="rect">
            <a:avLst/>
          </a:prstGeom>
        </p:spPr>
        <p:txBody>
          <a:bodyPr/>
          <a:lstStyle/>
          <a:p>
            <a:pPr marL="0" indent="0">
              <a:buClrTx/>
              <a:buSzTx/>
              <a:buNone/>
              <a:defRPr sz="1400"/>
            </a:pPr>
            <a:endParaRPr/>
          </a:p>
        </p:txBody>
      </p:sp>
      <p:sp>
        <p:nvSpPr>
          <p:cNvPr id="242" name="Text Placeholder 4"/>
          <p:cNvSpPr>
            <a:spLocks noGrp="1"/>
          </p:cNvSpPr>
          <p:nvPr>
            <p:ph type="body" sz="quarter" idx="15"/>
          </p:nvPr>
        </p:nvSpPr>
        <p:spPr>
          <a:xfrm>
            <a:off x="3889375" y="4250949"/>
            <a:ext cx="2930525" cy="576263"/>
          </a:xfrm>
          <a:prstGeom prst="rect">
            <a:avLst/>
          </a:prstGeom>
        </p:spPr>
        <p:txBody>
          <a:bodyPr anchor="b"/>
          <a:lstStyle/>
          <a:p>
            <a:pPr marL="0" indent="0">
              <a:buClrTx/>
              <a:buSzTx/>
              <a:buNone/>
              <a:defRPr sz="2400">
                <a:solidFill>
                  <a:schemeClr val="accent1"/>
                </a:solidFill>
              </a:defRPr>
            </a:pPr>
            <a:endParaRPr/>
          </a:p>
        </p:txBody>
      </p:sp>
      <p:sp>
        <p:nvSpPr>
          <p:cNvPr id="243" name="Picture Placeholder 2"/>
          <p:cNvSpPr>
            <a:spLocks noGrp="1"/>
          </p:cNvSpPr>
          <p:nvPr>
            <p:ph type="pic" sz="quarter" idx="16"/>
          </p:nvPr>
        </p:nvSpPr>
        <p:spPr>
          <a:xfrm>
            <a:off x="3889373" y="2209800"/>
            <a:ext cx="2930526" cy="1524000"/>
          </a:xfrm>
          <a:prstGeom prst="rect">
            <a:avLst/>
          </a:prstGeom>
          <a:effectLst>
            <a:outerShdw blurRad="50800" dist="50800" dir="5400000" rotWithShape="0">
              <a:srgbClr val="000000">
                <a:alpha val="43000"/>
              </a:srgbClr>
            </a:outerShdw>
          </a:effectLst>
        </p:spPr>
        <p:txBody>
          <a:bodyPr lIns="91439" rIns="91439">
            <a:noAutofit/>
          </a:bodyPr>
          <a:lstStyle/>
          <a:p>
            <a:endParaRPr/>
          </a:p>
        </p:txBody>
      </p:sp>
      <p:sp>
        <p:nvSpPr>
          <p:cNvPr id="244" name="Text Placeholder 3"/>
          <p:cNvSpPr>
            <a:spLocks noGrp="1"/>
          </p:cNvSpPr>
          <p:nvPr>
            <p:ph type="body" sz="quarter" idx="17"/>
          </p:nvPr>
        </p:nvSpPr>
        <p:spPr>
          <a:xfrm>
            <a:off x="3888021" y="4827210"/>
            <a:ext cx="2934407" cy="659189"/>
          </a:xfrm>
          <a:prstGeom prst="rect">
            <a:avLst/>
          </a:prstGeom>
        </p:spPr>
        <p:txBody>
          <a:bodyPr/>
          <a:lstStyle/>
          <a:p>
            <a:pPr marL="0" indent="0">
              <a:buClrTx/>
              <a:buSzTx/>
              <a:buNone/>
              <a:defRPr sz="1400"/>
            </a:pPr>
            <a:endParaRPr/>
          </a:p>
        </p:txBody>
      </p:sp>
      <p:sp>
        <p:nvSpPr>
          <p:cNvPr id="245" name="Text Placeholder 4"/>
          <p:cNvSpPr>
            <a:spLocks noGrp="1"/>
          </p:cNvSpPr>
          <p:nvPr>
            <p:ph type="body" sz="quarter" idx="18"/>
          </p:nvPr>
        </p:nvSpPr>
        <p:spPr>
          <a:xfrm>
            <a:off x="7124700" y="4250949"/>
            <a:ext cx="2932114" cy="576263"/>
          </a:xfrm>
          <a:prstGeom prst="rect">
            <a:avLst/>
          </a:prstGeom>
        </p:spPr>
        <p:txBody>
          <a:bodyPr anchor="b"/>
          <a:lstStyle/>
          <a:p>
            <a:pPr marL="0" indent="0">
              <a:buClrTx/>
              <a:buSzTx/>
              <a:buNone/>
              <a:defRPr sz="2400">
                <a:solidFill>
                  <a:schemeClr val="accent1"/>
                </a:solidFill>
              </a:defRPr>
            </a:pPr>
            <a:endParaRPr/>
          </a:p>
        </p:txBody>
      </p:sp>
      <p:sp>
        <p:nvSpPr>
          <p:cNvPr id="246" name="Picture Placeholder 2"/>
          <p:cNvSpPr>
            <a:spLocks noGrp="1"/>
          </p:cNvSpPr>
          <p:nvPr>
            <p:ph type="pic" sz="quarter" idx="19"/>
          </p:nvPr>
        </p:nvSpPr>
        <p:spPr>
          <a:xfrm>
            <a:off x="7124699" y="2209800"/>
            <a:ext cx="2932114" cy="1524000"/>
          </a:xfrm>
          <a:prstGeom prst="rect">
            <a:avLst/>
          </a:prstGeom>
          <a:effectLst>
            <a:outerShdw blurRad="50800" dist="50800" dir="5400000" rotWithShape="0">
              <a:srgbClr val="000000">
                <a:alpha val="43000"/>
              </a:srgbClr>
            </a:outerShdw>
          </a:effectLst>
        </p:spPr>
        <p:txBody>
          <a:bodyPr lIns="91439" rIns="91439">
            <a:noAutofit/>
          </a:bodyPr>
          <a:lstStyle/>
          <a:p>
            <a:endParaRPr/>
          </a:p>
        </p:txBody>
      </p:sp>
      <p:sp>
        <p:nvSpPr>
          <p:cNvPr id="247" name="Text Placeholder 3"/>
          <p:cNvSpPr>
            <a:spLocks noGrp="1"/>
          </p:cNvSpPr>
          <p:nvPr>
            <p:ph type="body" sz="quarter" idx="20"/>
          </p:nvPr>
        </p:nvSpPr>
        <p:spPr>
          <a:xfrm>
            <a:off x="7124575" y="4827208"/>
            <a:ext cx="2935998" cy="659189"/>
          </a:xfrm>
          <a:prstGeom prst="rect">
            <a:avLst/>
          </a:prstGeom>
        </p:spPr>
        <p:txBody>
          <a:bodyPr/>
          <a:lstStyle/>
          <a:p>
            <a:pPr marL="0" indent="0">
              <a:buClrTx/>
              <a:buSzTx/>
              <a:buNone/>
              <a:defRPr sz="1400"/>
            </a:pPr>
            <a:endParaRPr/>
          </a:p>
        </p:txBody>
      </p:sp>
      <p:sp>
        <p:nvSpPr>
          <p:cNvPr id="248" name="Straight Connector 16"/>
          <p:cNvSpPr/>
          <p:nvPr/>
        </p:nvSpPr>
        <p:spPr>
          <a:xfrm flipH="1">
            <a:off x="3726141" y="2133600"/>
            <a:ext cx="1" cy="3962400"/>
          </a:xfrm>
          <a:prstGeom prst="line">
            <a:avLst/>
          </a:prstGeom>
          <a:ln w="12700" cap="rnd">
            <a:solidFill>
              <a:schemeClr val="accent1">
                <a:alpha val="40000"/>
              </a:schemeClr>
            </a:solidFill>
          </a:ln>
        </p:spPr>
        <p:txBody>
          <a:bodyPr lIns="45719" rIns="45719"/>
          <a:lstStyle/>
          <a:p>
            <a:pPr>
              <a:defRPr>
                <a:solidFill>
                  <a:srgbClr val="FFFFFF"/>
                </a:solidFill>
              </a:defRPr>
            </a:pPr>
            <a:endParaRPr/>
          </a:p>
        </p:txBody>
      </p:sp>
      <p:sp>
        <p:nvSpPr>
          <p:cNvPr id="249" name="Straight Connector 17"/>
          <p:cNvSpPr/>
          <p:nvPr/>
        </p:nvSpPr>
        <p:spPr>
          <a:xfrm flipH="1">
            <a:off x="6962226" y="2133600"/>
            <a:ext cx="1" cy="3966882"/>
          </a:xfrm>
          <a:prstGeom prst="line">
            <a:avLst/>
          </a:prstGeom>
          <a:ln w="12700" cap="rnd">
            <a:solidFill>
              <a:schemeClr val="accent1">
                <a:alpha val="40000"/>
              </a:schemeClr>
            </a:solidFill>
          </a:ln>
        </p:spPr>
        <p:txBody>
          <a:bodyPr lIns="45719" rIns="45719"/>
          <a:lstStyle/>
          <a:p>
            <a:pPr>
              <a:defRPr>
                <a:solidFill>
                  <a:srgbClr val="FFFFFF"/>
                </a:solidFill>
              </a:defRPr>
            </a:pPr>
            <a:endParaRPr/>
          </a:p>
        </p:txBody>
      </p:sp>
      <p:sp>
        <p:nvSpPr>
          <p:cNvPr id="250"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tel og innhold">
    <p:spTree>
      <p:nvGrpSpPr>
        <p:cNvPr id="1" name=""/>
        <p:cNvGrpSpPr/>
        <p:nvPr/>
      </p:nvGrpSpPr>
      <p:grpSpPr>
        <a:xfrm>
          <a:off x="0" y="0"/>
          <a:ext cx="0" cy="0"/>
          <a:chOff x="0" y="0"/>
          <a:chExt cx="0" cy="0"/>
        </a:xfrm>
      </p:grpSpPr>
      <p:pic>
        <p:nvPicPr>
          <p:cNvPr id="32"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33" name="Picture 6" descr="Picture 6"/>
          <p:cNvPicPr>
            <a:picLocks noChangeAspect="1"/>
          </p:cNvPicPr>
          <p:nvPr/>
        </p:nvPicPr>
        <p:blipFill>
          <a:blip r:embed="rId3"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34" name="Oval 15"/>
          <p:cNvSpPr/>
          <p:nvPr/>
        </p:nvSpPr>
        <p:spPr>
          <a:xfrm>
            <a:off x="8609011" y="1676400"/>
            <a:ext cx="2819401" cy="2819400"/>
          </a:xfrm>
          <a:prstGeom prst="ellipse">
            <a:avLst/>
          </a:prstGeom>
          <a:gradFill>
            <a:gsLst>
              <a:gs pos="0">
                <a:srgbClr val="FAC96A">
                  <a:alpha val="7000"/>
                </a:srgbClr>
              </a:gs>
              <a:gs pos="36000">
                <a:srgbClr val="FAC96A">
                  <a:alpha val="6000"/>
                </a:srgbClr>
              </a:gs>
              <a:gs pos="69000">
                <a:srgbClr val="FAC96A">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35" name="Picture 8" descr="Picture 8"/>
          <p:cNvPicPr>
            <a:picLocks noChangeAspect="1"/>
          </p:cNvPicPr>
          <p:nvPr/>
        </p:nvPicPr>
        <p:blipFill>
          <a:blip r:embed="rId4" cstate="print">
            <a:extLst>
              <a:ext uri="{28A0092B-C50C-407E-A947-70E740481C1C}">
                <a14:useLocalDpi xmlns:a14="http://schemas.microsoft.com/office/drawing/2010/main"/>
              </a:ext>
            </a:extLst>
          </a:blip>
          <a:srcRect t="28713"/>
          <a:stretch>
            <a:fillRect/>
          </a:stretch>
        </p:blipFill>
        <p:spPr>
          <a:xfrm>
            <a:off x="8000196" y="0"/>
            <a:ext cx="1603388" cy="1143000"/>
          </a:xfrm>
          <a:prstGeom prst="rect">
            <a:avLst/>
          </a:prstGeom>
          <a:ln w="12700">
            <a:miter lim="400000"/>
          </a:ln>
        </p:spPr>
      </p:pic>
      <p:pic>
        <p:nvPicPr>
          <p:cNvPr id="36" name="Picture 9" descr="Picture 9"/>
          <p:cNvPicPr>
            <a:picLocks noChangeAspect="1"/>
          </p:cNvPicPr>
          <p:nvPr/>
        </p:nvPicPr>
        <p:blipFill>
          <a:blip r:embed="rId5" cstate="print">
            <a:extLst>
              <a:ext uri="{28A0092B-C50C-407E-A947-70E740481C1C}">
                <a14:useLocalDpi xmlns:a14="http://schemas.microsoft.com/office/drawing/2010/main"/>
              </a:ext>
            </a:extLst>
          </a:blip>
          <a:srcRect b="24199"/>
          <a:stretch>
            <a:fillRect/>
          </a:stretch>
        </p:blipFill>
        <p:spPr>
          <a:xfrm>
            <a:off x="8609011" y="6092866"/>
            <a:ext cx="993735" cy="765135"/>
          </a:xfrm>
          <a:prstGeom prst="rect">
            <a:avLst/>
          </a:prstGeom>
          <a:ln w="12700">
            <a:miter lim="400000"/>
          </a:ln>
        </p:spPr>
      </p:pic>
      <p:sp>
        <p:nvSpPr>
          <p:cNvPr id="37"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38" name="Titeltext"/>
          <p:cNvSpPr txBox="1">
            <a:spLocks noGrp="1"/>
          </p:cNvSpPr>
          <p:nvPr>
            <p:ph type="title"/>
          </p:nvPr>
        </p:nvSpPr>
        <p:spPr>
          <a:xfrm>
            <a:off x="646110" y="452718"/>
            <a:ext cx="9404724" cy="1400531"/>
          </a:xfrm>
          <a:prstGeom prst="rect">
            <a:avLst/>
          </a:prstGeom>
        </p:spPr>
        <p:txBody>
          <a:bodyPr>
            <a:normAutofit/>
          </a:bodyPr>
          <a:lstStyle/>
          <a:p>
            <a:r>
              <a:t>Titeltext</a:t>
            </a:r>
          </a:p>
        </p:txBody>
      </p:sp>
      <p:sp>
        <p:nvSpPr>
          <p:cNvPr id="39" name="Brödtext nivå ett…"/>
          <p:cNvSpPr txBox="1">
            <a:spLocks noGrp="1"/>
          </p:cNvSpPr>
          <p:nvPr>
            <p:ph type="body" idx="1"/>
          </p:nvPr>
        </p:nvSpPr>
        <p:spPr>
          <a:xfrm>
            <a:off x="1103312" y="2052917"/>
            <a:ext cx="8946541" cy="4195483"/>
          </a:xfrm>
          <a:prstGeom prst="rect">
            <a:avLst/>
          </a:prstGeom>
        </p:spPr>
        <p:txBody>
          <a:bodyPr/>
          <a:lstStyle/>
          <a:p>
            <a:r>
              <a:t>Brödtext nivå ett</a:t>
            </a:r>
          </a:p>
          <a:p>
            <a:pPr lvl="1"/>
            <a:r>
              <a:t>Brödtext nivå två</a:t>
            </a:r>
          </a:p>
          <a:p>
            <a:pPr lvl="2"/>
            <a:r>
              <a:t>Brödtext nivå tre</a:t>
            </a:r>
          </a:p>
          <a:p>
            <a:pPr lvl="3"/>
            <a:r>
              <a:t>Brödtext nivå fyra</a:t>
            </a:r>
          </a:p>
          <a:p>
            <a:pPr lvl="4"/>
            <a:r>
              <a:t>Brödtext nivå fem</a:t>
            </a:r>
          </a:p>
        </p:txBody>
      </p:sp>
      <p:sp>
        <p:nvSpPr>
          <p:cNvPr id="40"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Deloverskrift">
    <p:spTree>
      <p:nvGrpSpPr>
        <p:cNvPr id="1" name=""/>
        <p:cNvGrpSpPr/>
        <p:nvPr/>
      </p:nvGrpSpPr>
      <p:grpSpPr>
        <a:xfrm>
          <a:off x="0" y="0"/>
          <a:ext cx="0" cy="0"/>
          <a:chOff x="0" y="0"/>
          <a:chExt cx="0" cy="0"/>
        </a:xfrm>
      </p:grpSpPr>
      <p:pic>
        <p:nvPicPr>
          <p:cNvPr id="47"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48" name="Picture 6" descr="Picture 6"/>
          <p:cNvPicPr>
            <a:picLocks noChangeAspect="1"/>
          </p:cNvPicPr>
          <p:nvPr/>
        </p:nvPicPr>
        <p:blipFill>
          <a:blip r:embed="rId3"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49" name="Oval 15"/>
          <p:cNvSpPr/>
          <p:nvPr/>
        </p:nvSpPr>
        <p:spPr>
          <a:xfrm>
            <a:off x="8609011" y="1676400"/>
            <a:ext cx="2819401" cy="2819400"/>
          </a:xfrm>
          <a:prstGeom prst="ellipse">
            <a:avLst/>
          </a:prstGeom>
          <a:gradFill>
            <a:gsLst>
              <a:gs pos="0">
                <a:srgbClr val="FAC96A">
                  <a:alpha val="7000"/>
                </a:srgbClr>
              </a:gs>
              <a:gs pos="36000">
                <a:srgbClr val="FAC96A">
                  <a:alpha val="6000"/>
                </a:srgbClr>
              </a:gs>
              <a:gs pos="69000">
                <a:srgbClr val="FAC96A">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50" name="Picture 8" descr="Picture 8"/>
          <p:cNvPicPr>
            <a:picLocks noChangeAspect="1"/>
          </p:cNvPicPr>
          <p:nvPr/>
        </p:nvPicPr>
        <p:blipFill>
          <a:blip r:embed="rId4" cstate="print">
            <a:extLst>
              <a:ext uri="{28A0092B-C50C-407E-A947-70E740481C1C}">
                <a14:useLocalDpi xmlns:a14="http://schemas.microsoft.com/office/drawing/2010/main"/>
              </a:ext>
            </a:extLst>
          </a:blip>
          <a:srcRect t="28713"/>
          <a:stretch>
            <a:fillRect/>
          </a:stretch>
        </p:blipFill>
        <p:spPr>
          <a:xfrm>
            <a:off x="8000196" y="0"/>
            <a:ext cx="1603388" cy="1143000"/>
          </a:xfrm>
          <a:prstGeom prst="rect">
            <a:avLst/>
          </a:prstGeom>
          <a:ln w="12700">
            <a:miter lim="400000"/>
          </a:ln>
        </p:spPr>
      </p:pic>
      <p:pic>
        <p:nvPicPr>
          <p:cNvPr id="51" name="Picture 9" descr="Picture 9"/>
          <p:cNvPicPr>
            <a:picLocks noChangeAspect="1"/>
          </p:cNvPicPr>
          <p:nvPr/>
        </p:nvPicPr>
        <p:blipFill>
          <a:blip r:embed="rId5" cstate="print">
            <a:extLst>
              <a:ext uri="{28A0092B-C50C-407E-A947-70E740481C1C}">
                <a14:useLocalDpi xmlns:a14="http://schemas.microsoft.com/office/drawing/2010/main"/>
              </a:ext>
            </a:extLst>
          </a:blip>
          <a:srcRect b="24199"/>
          <a:stretch>
            <a:fillRect/>
          </a:stretch>
        </p:blipFill>
        <p:spPr>
          <a:xfrm>
            <a:off x="8609011" y="6092866"/>
            <a:ext cx="993735" cy="765135"/>
          </a:xfrm>
          <a:prstGeom prst="rect">
            <a:avLst/>
          </a:prstGeom>
          <a:ln w="12700">
            <a:miter lim="400000"/>
          </a:ln>
        </p:spPr>
      </p:pic>
      <p:sp>
        <p:nvSpPr>
          <p:cNvPr id="52"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53" name="Titeltext"/>
          <p:cNvSpPr txBox="1">
            <a:spLocks noGrp="1"/>
          </p:cNvSpPr>
          <p:nvPr>
            <p:ph type="title"/>
          </p:nvPr>
        </p:nvSpPr>
        <p:spPr>
          <a:xfrm>
            <a:off x="1154955" y="2861733"/>
            <a:ext cx="8825658" cy="1915648"/>
          </a:xfrm>
          <a:prstGeom prst="rect">
            <a:avLst/>
          </a:prstGeom>
        </p:spPr>
        <p:txBody>
          <a:bodyPr anchor="b">
            <a:normAutofit/>
          </a:bodyPr>
          <a:lstStyle>
            <a:lvl1pPr>
              <a:defRPr sz="4000"/>
            </a:lvl1pPr>
          </a:lstStyle>
          <a:p>
            <a:r>
              <a:t>Titeltext</a:t>
            </a:r>
          </a:p>
        </p:txBody>
      </p:sp>
      <p:sp>
        <p:nvSpPr>
          <p:cNvPr id="54" name="Brödtext nivå ett…"/>
          <p:cNvSpPr txBox="1">
            <a:spLocks noGrp="1"/>
          </p:cNvSpPr>
          <p:nvPr>
            <p:ph type="body" sz="quarter" idx="1"/>
          </p:nvPr>
        </p:nvSpPr>
        <p:spPr>
          <a:xfrm>
            <a:off x="1154954" y="4777380"/>
            <a:ext cx="8825660" cy="860401"/>
          </a:xfrm>
          <a:prstGeom prst="rect">
            <a:avLst/>
          </a:prstGeom>
        </p:spPr>
        <p:txBody>
          <a:bodyPr/>
          <a:lstStyle>
            <a:lvl1pPr marL="0" indent="0">
              <a:buClrTx/>
              <a:buSzTx/>
              <a:buNone/>
              <a:defRPr cap="all">
                <a:solidFill>
                  <a:schemeClr val="accent1"/>
                </a:solidFill>
              </a:defRPr>
            </a:lvl1pPr>
            <a:lvl2pPr marL="0" indent="457200">
              <a:buClrTx/>
              <a:buSzTx/>
              <a:buNone/>
              <a:defRPr cap="all">
                <a:solidFill>
                  <a:schemeClr val="accent1"/>
                </a:solidFill>
              </a:defRPr>
            </a:lvl2pPr>
            <a:lvl3pPr marL="0" indent="914400">
              <a:buClrTx/>
              <a:buSzTx/>
              <a:buNone/>
              <a:defRPr cap="all">
                <a:solidFill>
                  <a:schemeClr val="accent1"/>
                </a:solidFill>
              </a:defRPr>
            </a:lvl3pPr>
            <a:lvl4pPr marL="0" indent="1371600">
              <a:buClrTx/>
              <a:buSzTx/>
              <a:buNone/>
              <a:defRPr cap="all">
                <a:solidFill>
                  <a:schemeClr val="accent1"/>
                </a:solidFill>
              </a:defRPr>
            </a:lvl4pPr>
            <a:lvl5pPr marL="0" indent="1828800">
              <a:buClrTx/>
              <a:buSzTx/>
              <a:buNone/>
              <a:defRPr cap="all">
                <a:solidFill>
                  <a:schemeClr val="accent1"/>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55"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o innholdsdeler">
    <p:spTree>
      <p:nvGrpSpPr>
        <p:cNvPr id="1" name=""/>
        <p:cNvGrpSpPr/>
        <p:nvPr/>
      </p:nvGrpSpPr>
      <p:grpSpPr>
        <a:xfrm>
          <a:off x="0" y="0"/>
          <a:ext cx="0" cy="0"/>
          <a:chOff x="0" y="0"/>
          <a:chExt cx="0" cy="0"/>
        </a:xfrm>
      </p:grpSpPr>
      <p:pic>
        <p:nvPicPr>
          <p:cNvPr id="62"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63" name="Picture 6" descr="Picture 6"/>
          <p:cNvPicPr>
            <a:picLocks noChangeAspect="1"/>
          </p:cNvPicPr>
          <p:nvPr/>
        </p:nvPicPr>
        <p:blipFill>
          <a:blip r:embed="rId3"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64" name="Oval 15"/>
          <p:cNvSpPr/>
          <p:nvPr/>
        </p:nvSpPr>
        <p:spPr>
          <a:xfrm>
            <a:off x="8609011" y="1676400"/>
            <a:ext cx="2819401" cy="2819400"/>
          </a:xfrm>
          <a:prstGeom prst="ellipse">
            <a:avLst/>
          </a:prstGeom>
          <a:gradFill>
            <a:gsLst>
              <a:gs pos="0">
                <a:srgbClr val="FAC96A">
                  <a:alpha val="7000"/>
                </a:srgbClr>
              </a:gs>
              <a:gs pos="36000">
                <a:srgbClr val="FAC96A">
                  <a:alpha val="6000"/>
                </a:srgbClr>
              </a:gs>
              <a:gs pos="69000">
                <a:srgbClr val="FAC96A">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65" name="Picture 8" descr="Picture 8"/>
          <p:cNvPicPr>
            <a:picLocks noChangeAspect="1"/>
          </p:cNvPicPr>
          <p:nvPr/>
        </p:nvPicPr>
        <p:blipFill>
          <a:blip r:embed="rId4" cstate="print">
            <a:extLst>
              <a:ext uri="{28A0092B-C50C-407E-A947-70E740481C1C}">
                <a14:useLocalDpi xmlns:a14="http://schemas.microsoft.com/office/drawing/2010/main"/>
              </a:ext>
            </a:extLst>
          </a:blip>
          <a:srcRect t="28713"/>
          <a:stretch>
            <a:fillRect/>
          </a:stretch>
        </p:blipFill>
        <p:spPr>
          <a:xfrm>
            <a:off x="8000196" y="0"/>
            <a:ext cx="1603388" cy="1143000"/>
          </a:xfrm>
          <a:prstGeom prst="rect">
            <a:avLst/>
          </a:prstGeom>
          <a:ln w="12700">
            <a:miter lim="400000"/>
          </a:ln>
        </p:spPr>
      </p:pic>
      <p:pic>
        <p:nvPicPr>
          <p:cNvPr id="66" name="Picture 9" descr="Picture 9"/>
          <p:cNvPicPr>
            <a:picLocks noChangeAspect="1"/>
          </p:cNvPicPr>
          <p:nvPr/>
        </p:nvPicPr>
        <p:blipFill>
          <a:blip r:embed="rId5" cstate="print">
            <a:extLst>
              <a:ext uri="{28A0092B-C50C-407E-A947-70E740481C1C}">
                <a14:useLocalDpi xmlns:a14="http://schemas.microsoft.com/office/drawing/2010/main"/>
              </a:ext>
            </a:extLst>
          </a:blip>
          <a:srcRect b="24199"/>
          <a:stretch>
            <a:fillRect/>
          </a:stretch>
        </p:blipFill>
        <p:spPr>
          <a:xfrm>
            <a:off x="8609011" y="6092866"/>
            <a:ext cx="993735" cy="765135"/>
          </a:xfrm>
          <a:prstGeom prst="rect">
            <a:avLst/>
          </a:prstGeom>
          <a:ln w="12700">
            <a:miter lim="400000"/>
          </a:ln>
        </p:spPr>
      </p:pic>
      <p:sp>
        <p:nvSpPr>
          <p:cNvPr id="67"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68" name="Titeltext"/>
          <p:cNvSpPr txBox="1">
            <a:spLocks noGrp="1"/>
          </p:cNvSpPr>
          <p:nvPr>
            <p:ph type="title"/>
          </p:nvPr>
        </p:nvSpPr>
        <p:spPr>
          <a:xfrm>
            <a:off x="646110" y="452718"/>
            <a:ext cx="9404724" cy="1400531"/>
          </a:xfrm>
          <a:prstGeom prst="rect">
            <a:avLst/>
          </a:prstGeom>
        </p:spPr>
        <p:txBody>
          <a:bodyPr>
            <a:normAutofit/>
          </a:bodyPr>
          <a:lstStyle/>
          <a:p>
            <a:r>
              <a:t>Titeltext</a:t>
            </a:r>
          </a:p>
        </p:txBody>
      </p:sp>
      <p:sp>
        <p:nvSpPr>
          <p:cNvPr id="69" name="Brödtext nivå ett…"/>
          <p:cNvSpPr txBox="1">
            <a:spLocks noGrp="1"/>
          </p:cNvSpPr>
          <p:nvPr>
            <p:ph type="body" sz="half" idx="1"/>
          </p:nvPr>
        </p:nvSpPr>
        <p:spPr>
          <a:xfrm>
            <a:off x="1103312" y="2060575"/>
            <a:ext cx="4396340" cy="4195763"/>
          </a:xfrm>
          <a:prstGeom prst="rect">
            <a:avLst/>
          </a:prstGeom>
        </p:spPr>
        <p:txBody>
          <a:bodyPr/>
          <a:lstStyle>
            <a:lvl1pPr>
              <a:defRPr sz="1800"/>
            </a:lvl1pPr>
            <a:lvl2pPr marL="778668" indent="-321468">
              <a:defRPr sz="1800"/>
            </a:lvl2pPr>
            <a:lvl3pPr marL="1208314" indent="-293914">
              <a:defRPr sz="1800"/>
            </a:lvl3pPr>
            <a:lvl4pPr marL="1714500" indent="-342900">
              <a:defRPr sz="1800"/>
            </a:lvl4pPr>
            <a:lvl5pPr marL="2171700" indent="-342900">
              <a:defRPr sz="1800"/>
            </a:lvl5pPr>
          </a:lstStyle>
          <a:p>
            <a:r>
              <a:t>Brödtext nivå ett</a:t>
            </a:r>
          </a:p>
          <a:p>
            <a:pPr lvl="1"/>
            <a:r>
              <a:t>Brödtext nivå två</a:t>
            </a:r>
          </a:p>
          <a:p>
            <a:pPr lvl="2"/>
            <a:r>
              <a:t>Brödtext nivå tre</a:t>
            </a:r>
          </a:p>
          <a:p>
            <a:pPr lvl="3"/>
            <a:r>
              <a:t>Brödtext nivå fyra</a:t>
            </a:r>
          </a:p>
          <a:p>
            <a:pPr lvl="4"/>
            <a:r>
              <a:t>Brödtext nivå fem</a:t>
            </a:r>
          </a:p>
        </p:txBody>
      </p:sp>
      <p:sp>
        <p:nvSpPr>
          <p:cNvPr id="70"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Sammenligning">
    <p:spTree>
      <p:nvGrpSpPr>
        <p:cNvPr id="1" name=""/>
        <p:cNvGrpSpPr/>
        <p:nvPr/>
      </p:nvGrpSpPr>
      <p:grpSpPr>
        <a:xfrm>
          <a:off x="0" y="0"/>
          <a:ext cx="0" cy="0"/>
          <a:chOff x="0" y="0"/>
          <a:chExt cx="0" cy="0"/>
        </a:xfrm>
      </p:grpSpPr>
      <p:pic>
        <p:nvPicPr>
          <p:cNvPr id="77"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78" name="Picture 6" descr="Picture 6"/>
          <p:cNvPicPr>
            <a:picLocks noChangeAspect="1"/>
          </p:cNvPicPr>
          <p:nvPr/>
        </p:nvPicPr>
        <p:blipFill>
          <a:blip r:embed="rId3"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79" name="Oval 15"/>
          <p:cNvSpPr/>
          <p:nvPr/>
        </p:nvSpPr>
        <p:spPr>
          <a:xfrm>
            <a:off x="8609011" y="1676400"/>
            <a:ext cx="2819401" cy="2819400"/>
          </a:xfrm>
          <a:prstGeom prst="ellipse">
            <a:avLst/>
          </a:prstGeom>
          <a:gradFill>
            <a:gsLst>
              <a:gs pos="0">
                <a:srgbClr val="FAC96A">
                  <a:alpha val="7000"/>
                </a:srgbClr>
              </a:gs>
              <a:gs pos="36000">
                <a:srgbClr val="FAC96A">
                  <a:alpha val="6000"/>
                </a:srgbClr>
              </a:gs>
              <a:gs pos="69000">
                <a:srgbClr val="FAC96A">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80" name="Picture 8" descr="Picture 8"/>
          <p:cNvPicPr>
            <a:picLocks noChangeAspect="1"/>
          </p:cNvPicPr>
          <p:nvPr/>
        </p:nvPicPr>
        <p:blipFill>
          <a:blip r:embed="rId4" cstate="print">
            <a:extLst>
              <a:ext uri="{28A0092B-C50C-407E-A947-70E740481C1C}">
                <a14:useLocalDpi xmlns:a14="http://schemas.microsoft.com/office/drawing/2010/main"/>
              </a:ext>
            </a:extLst>
          </a:blip>
          <a:srcRect t="28713"/>
          <a:stretch>
            <a:fillRect/>
          </a:stretch>
        </p:blipFill>
        <p:spPr>
          <a:xfrm>
            <a:off x="8000196" y="0"/>
            <a:ext cx="1603388" cy="1143000"/>
          </a:xfrm>
          <a:prstGeom prst="rect">
            <a:avLst/>
          </a:prstGeom>
          <a:ln w="12700">
            <a:miter lim="400000"/>
          </a:ln>
        </p:spPr>
      </p:pic>
      <p:pic>
        <p:nvPicPr>
          <p:cNvPr id="81" name="Picture 9" descr="Picture 9"/>
          <p:cNvPicPr>
            <a:picLocks noChangeAspect="1"/>
          </p:cNvPicPr>
          <p:nvPr/>
        </p:nvPicPr>
        <p:blipFill>
          <a:blip r:embed="rId5" cstate="print">
            <a:extLst>
              <a:ext uri="{28A0092B-C50C-407E-A947-70E740481C1C}">
                <a14:useLocalDpi xmlns:a14="http://schemas.microsoft.com/office/drawing/2010/main"/>
              </a:ext>
            </a:extLst>
          </a:blip>
          <a:srcRect b="24199"/>
          <a:stretch>
            <a:fillRect/>
          </a:stretch>
        </p:blipFill>
        <p:spPr>
          <a:xfrm>
            <a:off x="8609011" y="6092866"/>
            <a:ext cx="993735" cy="765135"/>
          </a:xfrm>
          <a:prstGeom prst="rect">
            <a:avLst/>
          </a:prstGeom>
          <a:ln w="12700">
            <a:miter lim="400000"/>
          </a:ln>
        </p:spPr>
      </p:pic>
      <p:sp>
        <p:nvSpPr>
          <p:cNvPr id="82"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83" name="Titeltext"/>
          <p:cNvSpPr txBox="1">
            <a:spLocks noGrp="1"/>
          </p:cNvSpPr>
          <p:nvPr>
            <p:ph type="title"/>
          </p:nvPr>
        </p:nvSpPr>
        <p:spPr>
          <a:xfrm>
            <a:off x="646110" y="452718"/>
            <a:ext cx="9404724" cy="1400531"/>
          </a:xfrm>
          <a:prstGeom prst="rect">
            <a:avLst/>
          </a:prstGeom>
        </p:spPr>
        <p:txBody>
          <a:bodyPr>
            <a:normAutofit/>
          </a:bodyPr>
          <a:lstStyle/>
          <a:p>
            <a:r>
              <a:t>Titeltext</a:t>
            </a:r>
          </a:p>
        </p:txBody>
      </p:sp>
      <p:sp>
        <p:nvSpPr>
          <p:cNvPr id="84" name="Brödtext nivå ett…"/>
          <p:cNvSpPr txBox="1">
            <a:spLocks noGrp="1"/>
          </p:cNvSpPr>
          <p:nvPr>
            <p:ph type="body" sz="quarter" idx="1"/>
          </p:nvPr>
        </p:nvSpPr>
        <p:spPr>
          <a:xfrm>
            <a:off x="1103312" y="1905000"/>
            <a:ext cx="4396339" cy="576263"/>
          </a:xfrm>
          <a:prstGeom prst="rect">
            <a:avLst/>
          </a:prstGeom>
        </p:spPr>
        <p:txBody>
          <a:bodyPr anchor="b"/>
          <a:lstStyle>
            <a:lvl1pPr marL="0" indent="0">
              <a:buClrTx/>
              <a:buSzTx/>
              <a:buNone/>
              <a:defRPr sz="2400">
                <a:solidFill>
                  <a:schemeClr val="accent1"/>
                </a:solidFill>
              </a:defRPr>
            </a:lvl1pPr>
            <a:lvl2pPr marL="0" indent="457200">
              <a:buClrTx/>
              <a:buSzTx/>
              <a:buNone/>
              <a:defRPr sz="2400">
                <a:solidFill>
                  <a:schemeClr val="accent1"/>
                </a:solidFill>
              </a:defRPr>
            </a:lvl2pPr>
            <a:lvl3pPr marL="0" indent="914400">
              <a:buClrTx/>
              <a:buSzTx/>
              <a:buNone/>
              <a:defRPr sz="2400">
                <a:solidFill>
                  <a:schemeClr val="accent1"/>
                </a:solidFill>
              </a:defRPr>
            </a:lvl3pPr>
            <a:lvl4pPr marL="0" indent="1371600">
              <a:buClrTx/>
              <a:buSzTx/>
              <a:buNone/>
              <a:defRPr sz="2400">
                <a:solidFill>
                  <a:schemeClr val="accent1"/>
                </a:solidFill>
              </a:defRPr>
            </a:lvl4pPr>
            <a:lvl5pPr marL="0" indent="1828800">
              <a:buClrTx/>
              <a:buSzTx/>
              <a:buNone/>
              <a:defRPr sz="2400">
                <a:solidFill>
                  <a:schemeClr val="accent1"/>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85" name="Text Placeholder 4"/>
          <p:cNvSpPr>
            <a:spLocks noGrp="1"/>
          </p:cNvSpPr>
          <p:nvPr>
            <p:ph type="body" sz="quarter" idx="13"/>
          </p:nvPr>
        </p:nvSpPr>
        <p:spPr>
          <a:xfrm>
            <a:off x="5654495" y="1905000"/>
            <a:ext cx="4396340" cy="576263"/>
          </a:xfrm>
          <a:prstGeom prst="rect">
            <a:avLst/>
          </a:prstGeom>
        </p:spPr>
        <p:txBody>
          <a:bodyPr anchor="b"/>
          <a:lstStyle/>
          <a:p>
            <a:pPr marL="0" indent="0">
              <a:buClrTx/>
              <a:buSzTx/>
              <a:buNone/>
              <a:defRPr sz="2400">
                <a:solidFill>
                  <a:schemeClr val="accent1"/>
                </a:solidFill>
              </a:defRPr>
            </a:pPr>
            <a:endParaRPr/>
          </a:p>
        </p:txBody>
      </p:sp>
      <p:sp>
        <p:nvSpPr>
          <p:cNvPr id="86"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are tittel">
    <p:spTree>
      <p:nvGrpSpPr>
        <p:cNvPr id="1" name=""/>
        <p:cNvGrpSpPr/>
        <p:nvPr/>
      </p:nvGrpSpPr>
      <p:grpSpPr>
        <a:xfrm>
          <a:off x="0" y="0"/>
          <a:ext cx="0" cy="0"/>
          <a:chOff x="0" y="0"/>
          <a:chExt cx="0" cy="0"/>
        </a:xfrm>
      </p:grpSpPr>
      <p:pic>
        <p:nvPicPr>
          <p:cNvPr id="93"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94" name="Picture 6" descr="Picture 6"/>
          <p:cNvPicPr>
            <a:picLocks noChangeAspect="1"/>
          </p:cNvPicPr>
          <p:nvPr/>
        </p:nvPicPr>
        <p:blipFill>
          <a:blip r:embed="rId3"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95" name="Oval 15"/>
          <p:cNvSpPr/>
          <p:nvPr/>
        </p:nvSpPr>
        <p:spPr>
          <a:xfrm>
            <a:off x="8609011" y="1676400"/>
            <a:ext cx="2819401" cy="2819400"/>
          </a:xfrm>
          <a:prstGeom prst="ellipse">
            <a:avLst/>
          </a:prstGeom>
          <a:gradFill>
            <a:gsLst>
              <a:gs pos="0">
                <a:srgbClr val="FAC96A">
                  <a:alpha val="7000"/>
                </a:srgbClr>
              </a:gs>
              <a:gs pos="36000">
                <a:srgbClr val="FAC96A">
                  <a:alpha val="6000"/>
                </a:srgbClr>
              </a:gs>
              <a:gs pos="69000">
                <a:srgbClr val="FAC96A">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96" name="Picture 8" descr="Picture 8"/>
          <p:cNvPicPr>
            <a:picLocks noChangeAspect="1"/>
          </p:cNvPicPr>
          <p:nvPr/>
        </p:nvPicPr>
        <p:blipFill>
          <a:blip r:embed="rId4" cstate="print">
            <a:extLst>
              <a:ext uri="{28A0092B-C50C-407E-A947-70E740481C1C}">
                <a14:useLocalDpi xmlns:a14="http://schemas.microsoft.com/office/drawing/2010/main"/>
              </a:ext>
            </a:extLst>
          </a:blip>
          <a:srcRect t="28713"/>
          <a:stretch>
            <a:fillRect/>
          </a:stretch>
        </p:blipFill>
        <p:spPr>
          <a:xfrm>
            <a:off x="8000196" y="0"/>
            <a:ext cx="1603388" cy="1143000"/>
          </a:xfrm>
          <a:prstGeom prst="rect">
            <a:avLst/>
          </a:prstGeom>
          <a:ln w="12700">
            <a:miter lim="400000"/>
          </a:ln>
        </p:spPr>
      </p:pic>
      <p:pic>
        <p:nvPicPr>
          <p:cNvPr id="97" name="Picture 9" descr="Picture 9"/>
          <p:cNvPicPr>
            <a:picLocks noChangeAspect="1"/>
          </p:cNvPicPr>
          <p:nvPr/>
        </p:nvPicPr>
        <p:blipFill>
          <a:blip r:embed="rId5" cstate="print">
            <a:extLst>
              <a:ext uri="{28A0092B-C50C-407E-A947-70E740481C1C}">
                <a14:useLocalDpi xmlns:a14="http://schemas.microsoft.com/office/drawing/2010/main"/>
              </a:ext>
            </a:extLst>
          </a:blip>
          <a:srcRect b="24199"/>
          <a:stretch>
            <a:fillRect/>
          </a:stretch>
        </p:blipFill>
        <p:spPr>
          <a:xfrm>
            <a:off x="8609011" y="6092866"/>
            <a:ext cx="993735" cy="765135"/>
          </a:xfrm>
          <a:prstGeom prst="rect">
            <a:avLst/>
          </a:prstGeom>
          <a:ln w="12700">
            <a:miter lim="400000"/>
          </a:ln>
        </p:spPr>
      </p:pic>
      <p:sp>
        <p:nvSpPr>
          <p:cNvPr id="98"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99" name="Titeltext"/>
          <p:cNvSpPr txBox="1">
            <a:spLocks noGrp="1"/>
          </p:cNvSpPr>
          <p:nvPr>
            <p:ph type="title"/>
          </p:nvPr>
        </p:nvSpPr>
        <p:spPr>
          <a:xfrm>
            <a:off x="646110" y="452718"/>
            <a:ext cx="9404724" cy="1400531"/>
          </a:xfrm>
          <a:prstGeom prst="rect">
            <a:avLst/>
          </a:prstGeom>
        </p:spPr>
        <p:txBody>
          <a:bodyPr>
            <a:normAutofit/>
          </a:bodyPr>
          <a:lstStyle/>
          <a:p>
            <a:r>
              <a:t>Titeltext</a:t>
            </a:r>
          </a:p>
        </p:txBody>
      </p:sp>
      <p:sp>
        <p:nvSpPr>
          <p:cNvPr id="100"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omt">
    <p:spTree>
      <p:nvGrpSpPr>
        <p:cNvPr id="1" name=""/>
        <p:cNvGrpSpPr/>
        <p:nvPr/>
      </p:nvGrpSpPr>
      <p:grpSpPr>
        <a:xfrm>
          <a:off x="0" y="0"/>
          <a:ext cx="0" cy="0"/>
          <a:chOff x="0" y="0"/>
          <a:chExt cx="0" cy="0"/>
        </a:xfrm>
      </p:grpSpPr>
      <p:sp>
        <p:nvSpPr>
          <p:cNvPr id="107"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Innhold med tekst">
    <p:spTree>
      <p:nvGrpSpPr>
        <p:cNvPr id="1" name=""/>
        <p:cNvGrpSpPr/>
        <p:nvPr/>
      </p:nvGrpSpPr>
      <p:grpSpPr>
        <a:xfrm>
          <a:off x="0" y="0"/>
          <a:ext cx="0" cy="0"/>
          <a:chOff x="0" y="0"/>
          <a:chExt cx="0" cy="0"/>
        </a:xfrm>
      </p:grpSpPr>
      <p:pic>
        <p:nvPicPr>
          <p:cNvPr id="114"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115" name="Picture 6" descr="Picture 6"/>
          <p:cNvPicPr>
            <a:picLocks noChangeAspect="1"/>
          </p:cNvPicPr>
          <p:nvPr/>
        </p:nvPicPr>
        <p:blipFill>
          <a:blip r:embed="rId3"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116" name="Oval 15"/>
          <p:cNvSpPr/>
          <p:nvPr/>
        </p:nvSpPr>
        <p:spPr>
          <a:xfrm>
            <a:off x="8609011" y="1676400"/>
            <a:ext cx="2819401" cy="2819400"/>
          </a:xfrm>
          <a:prstGeom prst="ellipse">
            <a:avLst/>
          </a:prstGeom>
          <a:gradFill>
            <a:gsLst>
              <a:gs pos="0">
                <a:srgbClr val="FAC96A">
                  <a:alpha val="7000"/>
                </a:srgbClr>
              </a:gs>
              <a:gs pos="36000">
                <a:srgbClr val="FAC96A">
                  <a:alpha val="6000"/>
                </a:srgbClr>
              </a:gs>
              <a:gs pos="69000">
                <a:srgbClr val="FAC96A">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117" name="Picture 8" descr="Picture 8"/>
          <p:cNvPicPr>
            <a:picLocks noChangeAspect="1"/>
          </p:cNvPicPr>
          <p:nvPr/>
        </p:nvPicPr>
        <p:blipFill>
          <a:blip r:embed="rId4" cstate="print">
            <a:extLst>
              <a:ext uri="{28A0092B-C50C-407E-A947-70E740481C1C}">
                <a14:useLocalDpi xmlns:a14="http://schemas.microsoft.com/office/drawing/2010/main"/>
              </a:ext>
            </a:extLst>
          </a:blip>
          <a:srcRect t="28713"/>
          <a:stretch>
            <a:fillRect/>
          </a:stretch>
        </p:blipFill>
        <p:spPr>
          <a:xfrm>
            <a:off x="8000196" y="0"/>
            <a:ext cx="1603388" cy="1143000"/>
          </a:xfrm>
          <a:prstGeom prst="rect">
            <a:avLst/>
          </a:prstGeom>
          <a:ln w="12700">
            <a:miter lim="400000"/>
          </a:ln>
        </p:spPr>
      </p:pic>
      <p:pic>
        <p:nvPicPr>
          <p:cNvPr id="118" name="Picture 9" descr="Picture 9"/>
          <p:cNvPicPr>
            <a:picLocks noChangeAspect="1"/>
          </p:cNvPicPr>
          <p:nvPr/>
        </p:nvPicPr>
        <p:blipFill>
          <a:blip r:embed="rId5" cstate="print">
            <a:extLst>
              <a:ext uri="{28A0092B-C50C-407E-A947-70E740481C1C}">
                <a14:useLocalDpi xmlns:a14="http://schemas.microsoft.com/office/drawing/2010/main"/>
              </a:ext>
            </a:extLst>
          </a:blip>
          <a:srcRect b="24199"/>
          <a:stretch>
            <a:fillRect/>
          </a:stretch>
        </p:blipFill>
        <p:spPr>
          <a:xfrm>
            <a:off x="8609011" y="6092866"/>
            <a:ext cx="993735" cy="765135"/>
          </a:xfrm>
          <a:prstGeom prst="rect">
            <a:avLst/>
          </a:prstGeom>
          <a:ln w="12700">
            <a:miter lim="400000"/>
          </a:ln>
        </p:spPr>
      </p:pic>
      <p:sp>
        <p:nvSpPr>
          <p:cNvPr id="119"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120" name="Titeltext"/>
          <p:cNvSpPr txBox="1">
            <a:spLocks noGrp="1"/>
          </p:cNvSpPr>
          <p:nvPr>
            <p:ph type="title"/>
          </p:nvPr>
        </p:nvSpPr>
        <p:spPr>
          <a:xfrm>
            <a:off x="1154954" y="1447800"/>
            <a:ext cx="3401065" cy="1447800"/>
          </a:xfrm>
          <a:prstGeom prst="rect">
            <a:avLst/>
          </a:prstGeom>
        </p:spPr>
        <p:txBody>
          <a:bodyPr anchor="b">
            <a:normAutofit/>
          </a:bodyPr>
          <a:lstStyle>
            <a:lvl1pPr>
              <a:defRPr sz="2400"/>
            </a:lvl1pPr>
          </a:lstStyle>
          <a:p>
            <a:r>
              <a:t>Titeltext</a:t>
            </a:r>
          </a:p>
        </p:txBody>
      </p:sp>
      <p:sp>
        <p:nvSpPr>
          <p:cNvPr id="121" name="Brödtext nivå ett…"/>
          <p:cNvSpPr txBox="1">
            <a:spLocks noGrp="1"/>
          </p:cNvSpPr>
          <p:nvPr>
            <p:ph type="body" sz="half" idx="1"/>
          </p:nvPr>
        </p:nvSpPr>
        <p:spPr>
          <a:xfrm>
            <a:off x="4784616" y="1447800"/>
            <a:ext cx="5195998" cy="4572000"/>
          </a:xfrm>
          <a:prstGeom prst="rect">
            <a:avLst/>
          </a:prstGeom>
        </p:spPr>
        <p:txBody>
          <a:bodyPr anchor="ctr"/>
          <a:lstStyle/>
          <a:p>
            <a:r>
              <a:t>Brödtext nivå ett</a:t>
            </a:r>
          </a:p>
          <a:p>
            <a:pPr lvl="1"/>
            <a:r>
              <a:t>Brödtext nivå två</a:t>
            </a:r>
          </a:p>
          <a:p>
            <a:pPr lvl="2"/>
            <a:r>
              <a:t>Brödtext nivå tre</a:t>
            </a:r>
          </a:p>
          <a:p>
            <a:pPr lvl="3"/>
            <a:r>
              <a:t>Brödtext nivå fyra</a:t>
            </a:r>
          </a:p>
          <a:p>
            <a:pPr lvl="4"/>
            <a:r>
              <a:t>Brödtext nivå fem</a:t>
            </a:r>
          </a:p>
        </p:txBody>
      </p:sp>
      <p:sp>
        <p:nvSpPr>
          <p:cNvPr id="122" name="Text Placeholder 3"/>
          <p:cNvSpPr>
            <a:spLocks noGrp="1"/>
          </p:cNvSpPr>
          <p:nvPr>
            <p:ph type="body" sz="quarter" idx="13"/>
          </p:nvPr>
        </p:nvSpPr>
        <p:spPr>
          <a:xfrm>
            <a:off x="1154954" y="3129279"/>
            <a:ext cx="3401063" cy="2895600"/>
          </a:xfrm>
          <a:prstGeom prst="rect">
            <a:avLst/>
          </a:prstGeom>
        </p:spPr>
        <p:txBody>
          <a:bodyPr/>
          <a:lstStyle/>
          <a:p>
            <a:pPr marL="0" indent="0">
              <a:buClrTx/>
              <a:buSzTx/>
              <a:buNone/>
              <a:defRPr sz="1400"/>
            </a:pPr>
            <a:endParaRPr/>
          </a:p>
        </p:txBody>
      </p:sp>
      <p:sp>
        <p:nvSpPr>
          <p:cNvPr id="123"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Bilde med tekst">
    <p:spTree>
      <p:nvGrpSpPr>
        <p:cNvPr id="1" name=""/>
        <p:cNvGrpSpPr/>
        <p:nvPr/>
      </p:nvGrpSpPr>
      <p:grpSpPr>
        <a:xfrm>
          <a:off x="0" y="0"/>
          <a:ext cx="0" cy="0"/>
          <a:chOff x="0" y="0"/>
          <a:chExt cx="0" cy="0"/>
        </a:xfrm>
      </p:grpSpPr>
      <p:pic>
        <p:nvPicPr>
          <p:cNvPr id="130"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131" name="Picture 6" descr="Picture 6"/>
          <p:cNvPicPr>
            <a:picLocks noChangeAspect="1"/>
          </p:cNvPicPr>
          <p:nvPr/>
        </p:nvPicPr>
        <p:blipFill>
          <a:blip r:embed="rId3"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132" name="Oval 15"/>
          <p:cNvSpPr/>
          <p:nvPr/>
        </p:nvSpPr>
        <p:spPr>
          <a:xfrm>
            <a:off x="8609011" y="1676400"/>
            <a:ext cx="2819401" cy="2819400"/>
          </a:xfrm>
          <a:prstGeom prst="ellipse">
            <a:avLst/>
          </a:prstGeom>
          <a:gradFill>
            <a:gsLst>
              <a:gs pos="0">
                <a:srgbClr val="FAC96A">
                  <a:alpha val="7000"/>
                </a:srgbClr>
              </a:gs>
              <a:gs pos="36000">
                <a:srgbClr val="FAC96A">
                  <a:alpha val="6000"/>
                </a:srgbClr>
              </a:gs>
              <a:gs pos="69000">
                <a:srgbClr val="FAC96A">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133" name="Picture 8" descr="Picture 8"/>
          <p:cNvPicPr>
            <a:picLocks noChangeAspect="1"/>
          </p:cNvPicPr>
          <p:nvPr/>
        </p:nvPicPr>
        <p:blipFill>
          <a:blip r:embed="rId4" cstate="print">
            <a:extLst>
              <a:ext uri="{28A0092B-C50C-407E-A947-70E740481C1C}">
                <a14:useLocalDpi xmlns:a14="http://schemas.microsoft.com/office/drawing/2010/main"/>
              </a:ext>
            </a:extLst>
          </a:blip>
          <a:srcRect t="28713"/>
          <a:stretch>
            <a:fillRect/>
          </a:stretch>
        </p:blipFill>
        <p:spPr>
          <a:xfrm>
            <a:off x="8000196" y="0"/>
            <a:ext cx="1603388" cy="1143000"/>
          </a:xfrm>
          <a:prstGeom prst="rect">
            <a:avLst/>
          </a:prstGeom>
          <a:ln w="12700">
            <a:miter lim="400000"/>
          </a:ln>
        </p:spPr>
      </p:pic>
      <p:pic>
        <p:nvPicPr>
          <p:cNvPr id="134" name="Picture 9" descr="Picture 9"/>
          <p:cNvPicPr>
            <a:picLocks noChangeAspect="1"/>
          </p:cNvPicPr>
          <p:nvPr/>
        </p:nvPicPr>
        <p:blipFill>
          <a:blip r:embed="rId5" cstate="print">
            <a:extLst>
              <a:ext uri="{28A0092B-C50C-407E-A947-70E740481C1C}">
                <a14:useLocalDpi xmlns:a14="http://schemas.microsoft.com/office/drawing/2010/main"/>
              </a:ext>
            </a:extLst>
          </a:blip>
          <a:srcRect b="24199"/>
          <a:stretch>
            <a:fillRect/>
          </a:stretch>
        </p:blipFill>
        <p:spPr>
          <a:xfrm>
            <a:off x="8609011" y="6092866"/>
            <a:ext cx="993735" cy="765135"/>
          </a:xfrm>
          <a:prstGeom prst="rect">
            <a:avLst/>
          </a:prstGeom>
          <a:ln w="12700">
            <a:miter lim="400000"/>
          </a:ln>
        </p:spPr>
      </p:pic>
      <p:sp>
        <p:nvSpPr>
          <p:cNvPr id="135"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136" name="Titeltext"/>
          <p:cNvSpPr txBox="1">
            <a:spLocks noGrp="1"/>
          </p:cNvSpPr>
          <p:nvPr>
            <p:ph type="title"/>
          </p:nvPr>
        </p:nvSpPr>
        <p:spPr>
          <a:xfrm>
            <a:off x="1153906" y="1854192"/>
            <a:ext cx="5092908" cy="1574809"/>
          </a:xfrm>
          <a:prstGeom prst="rect">
            <a:avLst/>
          </a:prstGeom>
        </p:spPr>
        <p:txBody>
          <a:bodyPr anchor="b">
            <a:normAutofit/>
          </a:bodyPr>
          <a:lstStyle>
            <a:lvl1pPr>
              <a:defRPr sz="3600"/>
            </a:lvl1pPr>
          </a:lstStyle>
          <a:p>
            <a:r>
              <a:t>Titeltext</a:t>
            </a:r>
          </a:p>
        </p:txBody>
      </p:sp>
      <p:sp>
        <p:nvSpPr>
          <p:cNvPr id="137" name="Picture Placeholder 2"/>
          <p:cNvSpPr>
            <a:spLocks noGrp="1"/>
          </p:cNvSpPr>
          <p:nvPr>
            <p:ph type="pic" sz="quarter" idx="13"/>
          </p:nvPr>
        </p:nvSpPr>
        <p:spPr>
          <a:xfrm>
            <a:off x="6949546" y="1143000"/>
            <a:ext cx="3200401" cy="4572000"/>
          </a:xfrm>
          <a:prstGeom prst="rect">
            <a:avLst/>
          </a:prstGeom>
          <a:effectLst>
            <a:outerShdw blurRad="50800" dist="50800" dir="5400000" rotWithShape="0">
              <a:srgbClr val="000000">
                <a:alpha val="43000"/>
              </a:srgbClr>
            </a:outerShdw>
          </a:effectLst>
        </p:spPr>
        <p:txBody>
          <a:bodyPr lIns="91439" rIns="91439">
            <a:noAutofit/>
          </a:bodyPr>
          <a:lstStyle/>
          <a:p>
            <a:endParaRPr/>
          </a:p>
        </p:txBody>
      </p:sp>
      <p:sp>
        <p:nvSpPr>
          <p:cNvPr id="138" name="Brödtext nivå ett…"/>
          <p:cNvSpPr txBox="1">
            <a:spLocks noGrp="1"/>
          </p:cNvSpPr>
          <p:nvPr>
            <p:ph type="body" sz="quarter" idx="1"/>
          </p:nvPr>
        </p:nvSpPr>
        <p:spPr>
          <a:xfrm>
            <a:off x="1154954" y="3657600"/>
            <a:ext cx="5084980" cy="1371600"/>
          </a:xfrm>
          <a:prstGeom prst="rect">
            <a:avLst/>
          </a:prstGeom>
        </p:spPr>
        <p:txBody>
          <a:bodyPr/>
          <a:lstStyle>
            <a:lvl1pPr marL="0" indent="0">
              <a:buClrTx/>
              <a:buSzTx/>
              <a:buNone/>
              <a:defRPr sz="1400"/>
            </a:lvl1pPr>
            <a:lvl2pPr marL="0" indent="457200">
              <a:buClrTx/>
              <a:buSzTx/>
              <a:buNone/>
              <a:defRPr sz="1400"/>
            </a:lvl2pPr>
            <a:lvl3pPr marL="0" indent="914400">
              <a:buClrTx/>
              <a:buSzTx/>
              <a:buNone/>
              <a:defRPr sz="1400"/>
            </a:lvl3pPr>
            <a:lvl4pPr marL="0" indent="1371600">
              <a:buClrTx/>
              <a:buSzTx/>
              <a:buNone/>
              <a:defRPr sz="1400"/>
            </a:lvl4pPr>
            <a:lvl5pPr marL="0" indent="1828800">
              <a:buClrTx/>
              <a:buSzTx/>
              <a:buNone/>
              <a:defRPr sz="1400"/>
            </a:lvl5pPr>
          </a:lstStyle>
          <a:p>
            <a:r>
              <a:t>Brödtext nivå ett</a:t>
            </a:r>
          </a:p>
          <a:p>
            <a:pPr lvl="1"/>
            <a:r>
              <a:t>Brödtext nivå två</a:t>
            </a:r>
          </a:p>
          <a:p>
            <a:pPr lvl="2"/>
            <a:r>
              <a:t>Brödtext nivå tre</a:t>
            </a:r>
          </a:p>
          <a:p>
            <a:pPr lvl="3"/>
            <a:r>
              <a:t>Brödtext nivå fyra</a:t>
            </a:r>
          </a:p>
          <a:p>
            <a:pPr lvl="4"/>
            <a:r>
              <a:t>Brödtext nivå fem</a:t>
            </a:r>
          </a:p>
        </p:txBody>
      </p:sp>
      <p:sp>
        <p:nvSpPr>
          <p:cNvPr id="139"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4.png"/><Relationship Id="rId21" Type="http://schemas.openxmlformats.org/officeDocument/2006/relationships/image" Target="../media/image5.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8" Type="http://schemas.openxmlformats.org/officeDocument/2006/relationships/image" Target="../media/image2.png"/><Relationship Id="rId1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7"/>
          <a:srcRect/>
          <a:stretch>
            <a:fillRect/>
          </a:stretch>
        </a:blipFill>
        <a:effectLst/>
      </p:bgPr>
    </p:bg>
    <p:spTree>
      <p:nvGrpSpPr>
        <p:cNvPr id="1" name=""/>
        <p:cNvGrpSpPr/>
        <p:nvPr/>
      </p:nvGrpSpPr>
      <p:grpSpPr>
        <a:xfrm>
          <a:off x="0" y="0"/>
          <a:ext cx="0" cy="0"/>
          <a:chOff x="0" y="0"/>
          <a:chExt cx="0" cy="0"/>
        </a:xfrm>
      </p:grpSpPr>
      <p:pic>
        <p:nvPicPr>
          <p:cNvPr id="2" name="Picture 7" descr="Picture 7"/>
          <p:cNvPicPr>
            <a:picLocks noChangeAspect="1"/>
          </p:cNvPicPr>
          <p:nvPr/>
        </p:nvPicPr>
        <p:blipFill>
          <a:blip r:embed="rId18"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3" name="Picture 6" descr="Picture 6"/>
          <p:cNvPicPr>
            <a:picLocks noChangeAspect="1"/>
          </p:cNvPicPr>
          <p:nvPr/>
        </p:nvPicPr>
        <p:blipFill>
          <a:blip r:embed="rId19"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4" name="Oval 15"/>
          <p:cNvSpPr/>
          <p:nvPr/>
        </p:nvSpPr>
        <p:spPr>
          <a:xfrm>
            <a:off x="8609011" y="1676400"/>
            <a:ext cx="2819401" cy="2819400"/>
          </a:xfrm>
          <a:prstGeom prst="ellipse">
            <a:avLst/>
          </a:prstGeom>
          <a:gradFill>
            <a:gsLst>
              <a:gs pos="0">
                <a:srgbClr val="FAC96A">
                  <a:alpha val="7000"/>
                </a:srgbClr>
              </a:gs>
              <a:gs pos="36000">
                <a:srgbClr val="FAC96A">
                  <a:alpha val="6000"/>
                </a:srgbClr>
              </a:gs>
              <a:gs pos="69000">
                <a:srgbClr val="FAC96A">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5" name="Picture 8" descr="Picture 8"/>
          <p:cNvPicPr>
            <a:picLocks noChangeAspect="1"/>
          </p:cNvPicPr>
          <p:nvPr/>
        </p:nvPicPr>
        <p:blipFill>
          <a:blip r:embed="rId20" cstate="print">
            <a:extLst>
              <a:ext uri="{28A0092B-C50C-407E-A947-70E740481C1C}">
                <a14:useLocalDpi xmlns:a14="http://schemas.microsoft.com/office/drawing/2010/main"/>
              </a:ext>
            </a:extLst>
          </a:blip>
          <a:srcRect t="28713"/>
          <a:stretch>
            <a:fillRect/>
          </a:stretch>
        </p:blipFill>
        <p:spPr>
          <a:xfrm>
            <a:off x="8000196" y="0"/>
            <a:ext cx="1603388" cy="1143000"/>
          </a:xfrm>
          <a:prstGeom prst="rect">
            <a:avLst/>
          </a:prstGeom>
          <a:ln w="12700">
            <a:miter lim="400000"/>
          </a:ln>
        </p:spPr>
      </p:pic>
      <p:pic>
        <p:nvPicPr>
          <p:cNvPr id="6" name="Picture 9" descr="Picture 9"/>
          <p:cNvPicPr>
            <a:picLocks noChangeAspect="1"/>
          </p:cNvPicPr>
          <p:nvPr/>
        </p:nvPicPr>
        <p:blipFill>
          <a:blip r:embed="rId21" cstate="print">
            <a:extLst>
              <a:ext uri="{28A0092B-C50C-407E-A947-70E740481C1C}">
                <a14:useLocalDpi xmlns:a14="http://schemas.microsoft.com/office/drawing/2010/main"/>
              </a:ext>
            </a:extLst>
          </a:blip>
          <a:srcRect b="24199"/>
          <a:stretch>
            <a:fillRect/>
          </a:stretch>
        </p:blipFill>
        <p:spPr>
          <a:xfrm>
            <a:off x="8609011" y="6092866"/>
            <a:ext cx="993735" cy="765135"/>
          </a:xfrm>
          <a:prstGeom prst="rect">
            <a:avLst/>
          </a:prstGeom>
          <a:ln w="12700">
            <a:miter lim="400000"/>
          </a:ln>
        </p:spPr>
      </p:pic>
      <p:sp>
        <p:nvSpPr>
          <p:cNvPr id="7"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8" name="Titeltext"/>
          <p:cNvSpPr txBox="1">
            <a:spLocks noGrp="1"/>
          </p:cNvSpPr>
          <p:nvPr>
            <p:ph type="title"/>
          </p:nvPr>
        </p:nvSpPr>
        <p:spPr>
          <a:xfrm>
            <a:off x="609600" y="274637"/>
            <a:ext cx="109728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r>
              <a:t>Titeltext</a:t>
            </a:r>
          </a:p>
        </p:txBody>
      </p:sp>
      <p:sp>
        <p:nvSpPr>
          <p:cNvPr id="9" name="Brödtext nivå ett…"/>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r>
              <a:t>Brödtext nivå ett</a:t>
            </a:r>
          </a:p>
          <a:p>
            <a:pPr lvl="1"/>
            <a:r>
              <a:t>Brödtext nivå två</a:t>
            </a:r>
          </a:p>
          <a:p>
            <a:pPr lvl="2"/>
            <a:r>
              <a:t>Brödtext nivå tre</a:t>
            </a:r>
          </a:p>
          <a:p>
            <a:pPr lvl="3"/>
            <a:r>
              <a:t>Brödtext nivå fyra</a:t>
            </a:r>
          </a:p>
          <a:p>
            <a:pPr lvl="4"/>
            <a:r>
              <a:t>Brödtext nivå fem</a:t>
            </a:r>
          </a:p>
        </p:txBody>
      </p:sp>
      <p:sp>
        <p:nvSpPr>
          <p:cNvPr id="10" name="Diabildsnummer"/>
          <p:cNvSpPr txBox="1">
            <a:spLocks noGrp="1"/>
          </p:cNvSpPr>
          <p:nvPr>
            <p:ph type="sldNum" sz="quarter" idx="2"/>
          </p:nvPr>
        </p:nvSpPr>
        <p:spPr>
          <a:xfrm>
            <a:off x="10522496" y="540176"/>
            <a:ext cx="498287" cy="523240"/>
          </a:xfrm>
          <a:prstGeom prst="rect">
            <a:avLst/>
          </a:prstGeom>
          <a:ln w="12700">
            <a:miter lim="400000"/>
          </a:ln>
        </p:spPr>
        <p:txBody>
          <a:bodyPr wrap="none" lIns="45719" rIns="45719" anchor="b">
            <a:spAutoFit/>
          </a:bodyPr>
          <a:lstStyle>
            <a:lvl1pPr algn="ctr">
              <a:defRPr sz="2800">
                <a:solidFill>
                  <a:srgbClr val="FFFFFF"/>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xmlns:p14="http://schemas.microsoft.com/office/powerpoint/2010/main" spd="med"/>
  <p:txStyles>
    <p:titleStyle>
      <a:lvl1pPr marL="0" marR="0" indent="0" algn="l" defTabSz="457200" rtl="0" latinLnBrk="0">
        <a:lnSpc>
          <a:spcPct val="100000"/>
        </a:lnSpc>
        <a:spcBef>
          <a:spcPts val="0"/>
        </a:spcBef>
        <a:spcAft>
          <a:spcPts val="0"/>
        </a:spcAft>
        <a:buClrTx/>
        <a:buSzTx/>
        <a:buFontTx/>
        <a:buNone/>
        <a:tabLst/>
        <a:defRPr sz="4200" b="0" i="0" u="none" strike="noStrike" cap="none" spc="0" baseline="0">
          <a:solidFill>
            <a:srgbClr val="EBEBEB"/>
          </a:solidFill>
          <a:uFillTx/>
          <a:latin typeface="Century Gothic"/>
          <a:ea typeface="Century Gothic"/>
          <a:cs typeface="Century Gothic"/>
          <a:sym typeface="Century Gothic"/>
        </a:defRPr>
      </a:lvl1pPr>
      <a:lvl2pPr marL="0" marR="0" indent="0" algn="l" defTabSz="457200" rtl="0" latinLnBrk="0">
        <a:lnSpc>
          <a:spcPct val="100000"/>
        </a:lnSpc>
        <a:spcBef>
          <a:spcPts val="0"/>
        </a:spcBef>
        <a:spcAft>
          <a:spcPts val="0"/>
        </a:spcAft>
        <a:buClrTx/>
        <a:buSzTx/>
        <a:buFontTx/>
        <a:buNone/>
        <a:tabLst/>
        <a:defRPr sz="4200" b="0" i="0" u="none" strike="noStrike" cap="none" spc="0" baseline="0">
          <a:solidFill>
            <a:srgbClr val="EBEBEB"/>
          </a:solidFill>
          <a:uFillTx/>
          <a:latin typeface="Century Gothic"/>
          <a:ea typeface="Century Gothic"/>
          <a:cs typeface="Century Gothic"/>
          <a:sym typeface="Century Gothic"/>
        </a:defRPr>
      </a:lvl2pPr>
      <a:lvl3pPr marL="0" marR="0" indent="0" algn="l" defTabSz="457200" rtl="0" latinLnBrk="0">
        <a:lnSpc>
          <a:spcPct val="100000"/>
        </a:lnSpc>
        <a:spcBef>
          <a:spcPts val="0"/>
        </a:spcBef>
        <a:spcAft>
          <a:spcPts val="0"/>
        </a:spcAft>
        <a:buClrTx/>
        <a:buSzTx/>
        <a:buFontTx/>
        <a:buNone/>
        <a:tabLst/>
        <a:defRPr sz="4200" b="0" i="0" u="none" strike="noStrike" cap="none" spc="0" baseline="0">
          <a:solidFill>
            <a:srgbClr val="EBEBEB"/>
          </a:solidFill>
          <a:uFillTx/>
          <a:latin typeface="Century Gothic"/>
          <a:ea typeface="Century Gothic"/>
          <a:cs typeface="Century Gothic"/>
          <a:sym typeface="Century Gothic"/>
        </a:defRPr>
      </a:lvl3pPr>
      <a:lvl4pPr marL="0" marR="0" indent="0" algn="l" defTabSz="457200" rtl="0" latinLnBrk="0">
        <a:lnSpc>
          <a:spcPct val="100000"/>
        </a:lnSpc>
        <a:spcBef>
          <a:spcPts val="0"/>
        </a:spcBef>
        <a:spcAft>
          <a:spcPts val="0"/>
        </a:spcAft>
        <a:buClrTx/>
        <a:buSzTx/>
        <a:buFontTx/>
        <a:buNone/>
        <a:tabLst/>
        <a:defRPr sz="4200" b="0" i="0" u="none" strike="noStrike" cap="none" spc="0" baseline="0">
          <a:solidFill>
            <a:srgbClr val="EBEBEB"/>
          </a:solidFill>
          <a:uFillTx/>
          <a:latin typeface="Century Gothic"/>
          <a:ea typeface="Century Gothic"/>
          <a:cs typeface="Century Gothic"/>
          <a:sym typeface="Century Gothic"/>
        </a:defRPr>
      </a:lvl4pPr>
      <a:lvl5pPr marL="0" marR="0" indent="0" algn="l" defTabSz="457200" rtl="0" latinLnBrk="0">
        <a:lnSpc>
          <a:spcPct val="100000"/>
        </a:lnSpc>
        <a:spcBef>
          <a:spcPts val="0"/>
        </a:spcBef>
        <a:spcAft>
          <a:spcPts val="0"/>
        </a:spcAft>
        <a:buClrTx/>
        <a:buSzTx/>
        <a:buFontTx/>
        <a:buNone/>
        <a:tabLst/>
        <a:defRPr sz="4200" b="0" i="0" u="none" strike="noStrike" cap="none" spc="0" baseline="0">
          <a:solidFill>
            <a:srgbClr val="EBEBEB"/>
          </a:solidFill>
          <a:uFillTx/>
          <a:latin typeface="Century Gothic"/>
          <a:ea typeface="Century Gothic"/>
          <a:cs typeface="Century Gothic"/>
          <a:sym typeface="Century Gothic"/>
        </a:defRPr>
      </a:lvl5pPr>
      <a:lvl6pPr marL="0" marR="0" indent="0" algn="l" defTabSz="457200" rtl="0" latinLnBrk="0">
        <a:lnSpc>
          <a:spcPct val="100000"/>
        </a:lnSpc>
        <a:spcBef>
          <a:spcPts val="0"/>
        </a:spcBef>
        <a:spcAft>
          <a:spcPts val="0"/>
        </a:spcAft>
        <a:buClrTx/>
        <a:buSzTx/>
        <a:buFontTx/>
        <a:buNone/>
        <a:tabLst/>
        <a:defRPr sz="4200" b="0" i="0" u="none" strike="noStrike" cap="none" spc="0" baseline="0">
          <a:solidFill>
            <a:srgbClr val="EBEBEB"/>
          </a:solidFill>
          <a:uFillTx/>
          <a:latin typeface="Century Gothic"/>
          <a:ea typeface="Century Gothic"/>
          <a:cs typeface="Century Gothic"/>
          <a:sym typeface="Century Gothic"/>
        </a:defRPr>
      </a:lvl6pPr>
      <a:lvl7pPr marL="0" marR="0" indent="0" algn="l" defTabSz="457200" rtl="0" latinLnBrk="0">
        <a:lnSpc>
          <a:spcPct val="100000"/>
        </a:lnSpc>
        <a:spcBef>
          <a:spcPts val="0"/>
        </a:spcBef>
        <a:spcAft>
          <a:spcPts val="0"/>
        </a:spcAft>
        <a:buClrTx/>
        <a:buSzTx/>
        <a:buFontTx/>
        <a:buNone/>
        <a:tabLst/>
        <a:defRPr sz="4200" b="0" i="0" u="none" strike="noStrike" cap="none" spc="0" baseline="0">
          <a:solidFill>
            <a:srgbClr val="EBEBEB"/>
          </a:solidFill>
          <a:uFillTx/>
          <a:latin typeface="Century Gothic"/>
          <a:ea typeface="Century Gothic"/>
          <a:cs typeface="Century Gothic"/>
          <a:sym typeface="Century Gothic"/>
        </a:defRPr>
      </a:lvl7pPr>
      <a:lvl8pPr marL="0" marR="0" indent="0" algn="l" defTabSz="457200" rtl="0" latinLnBrk="0">
        <a:lnSpc>
          <a:spcPct val="100000"/>
        </a:lnSpc>
        <a:spcBef>
          <a:spcPts val="0"/>
        </a:spcBef>
        <a:spcAft>
          <a:spcPts val="0"/>
        </a:spcAft>
        <a:buClrTx/>
        <a:buSzTx/>
        <a:buFontTx/>
        <a:buNone/>
        <a:tabLst/>
        <a:defRPr sz="4200" b="0" i="0" u="none" strike="noStrike" cap="none" spc="0" baseline="0">
          <a:solidFill>
            <a:srgbClr val="EBEBEB"/>
          </a:solidFill>
          <a:uFillTx/>
          <a:latin typeface="Century Gothic"/>
          <a:ea typeface="Century Gothic"/>
          <a:cs typeface="Century Gothic"/>
          <a:sym typeface="Century Gothic"/>
        </a:defRPr>
      </a:lvl8pPr>
      <a:lvl9pPr marL="0" marR="0" indent="0" algn="l" defTabSz="457200" rtl="0" latinLnBrk="0">
        <a:lnSpc>
          <a:spcPct val="100000"/>
        </a:lnSpc>
        <a:spcBef>
          <a:spcPts val="0"/>
        </a:spcBef>
        <a:spcAft>
          <a:spcPts val="0"/>
        </a:spcAft>
        <a:buClrTx/>
        <a:buSzTx/>
        <a:buFontTx/>
        <a:buNone/>
        <a:tabLst/>
        <a:defRPr sz="4200" b="0" i="0" u="none" strike="noStrike" cap="none" spc="0" baseline="0">
          <a:solidFill>
            <a:srgbClr val="EBEBEB"/>
          </a:solidFill>
          <a:uFillTx/>
          <a:latin typeface="Century Gothic"/>
          <a:ea typeface="Century Gothic"/>
          <a:cs typeface="Century Gothic"/>
          <a:sym typeface="Century Gothic"/>
        </a:defRPr>
      </a:lvl9pPr>
    </p:titleStyle>
    <p:bodyStyle>
      <a:lvl1pPr marL="342900" marR="0" indent="-342900" algn="l" defTabSz="457200" rtl="0" latinLnBrk="0">
        <a:lnSpc>
          <a:spcPct val="100000"/>
        </a:lnSpc>
        <a:spcBef>
          <a:spcPts val="1000"/>
        </a:spcBef>
        <a:spcAft>
          <a:spcPts val="0"/>
        </a:spcAft>
        <a:buClr>
          <a:schemeClr val="accent1"/>
        </a:buClr>
        <a:buSzPct val="80000"/>
        <a:buFontTx/>
        <a:buChar char=""/>
        <a:tabLst/>
        <a:defRPr sz="2000" b="0" i="0" u="none" strike="noStrike" cap="none" spc="0" baseline="0">
          <a:solidFill>
            <a:srgbClr val="FFFFFF"/>
          </a:solidFill>
          <a:uFillTx/>
          <a:latin typeface="Century Gothic"/>
          <a:ea typeface="Century Gothic"/>
          <a:cs typeface="Century Gothic"/>
          <a:sym typeface="Century Gothic"/>
        </a:defRPr>
      </a:lvl1pPr>
      <a:lvl2pPr marL="774700" marR="0" indent="-317500" algn="l" defTabSz="457200" rtl="0" latinLnBrk="0">
        <a:lnSpc>
          <a:spcPct val="100000"/>
        </a:lnSpc>
        <a:spcBef>
          <a:spcPts val="1000"/>
        </a:spcBef>
        <a:spcAft>
          <a:spcPts val="0"/>
        </a:spcAft>
        <a:buClr>
          <a:schemeClr val="accent1"/>
        </a:buClr>
        <a:buSzPct val="80000"/>
        <a:buFontTx/>
        <a:buChar char=""/>
        <a:tabLst/>
        <a:defRPr sz="2000" b="0" i="0" u="none" strike="noStrike" cap="none" spc="0" baseline="0">
          <a:solidFill>
            <a:srgbClr val="FFFFFF"/>
          </a:solidFill>
          <a:uFillTx/>
          <a:latin typeface="Century Gothic"/>
          <a:ea typeface="Century Gothic"/>
          <a:cs typeface="Century Gothic"/>
          <a:sym typeface="Century Gothic"/>
        </a:defRPr>
      </a:lvl2pPr>
      <a:lvl3pPr marL="1200150" marR="0" indent="-285750" algn="l" defTabSz="457200" rtl="0" latinLnBrk="0">
        <a:lnSpc>
          <a:spcPct val="100000"/>
        </a:lnSpc>
        <a:spcBef>
          <a:spcPts val="1000"/>
        </a:spcBef>
        <a:spcAft>
          <a:spcPts val="0"/>
        </a:spcAft>
        <a:buClr>
          <a:schemeClr val="accent1"/>
        </a:buClr>
        <a:buSzPct val="80000"/>
        <a:buFontTx/>
        <a:buChar char=""/>
        <a:tabLst/>
        <a:defRPr sz="2000" b="0" i="0" u="none" strike="noStrike" cap="none" spc="0" baseline="0">
          <a:solidFill>
            <a:srgbClr val="FFFFFF"/>
          </a:solidFill>
          <a:uFillTx/>
          <a:latin typeface="Century Gothic"/>
          <a:ea typeface="Century Gothic"/>
          <a:cs typeface="Century Gothic"/>
          <a:sym typeface="Century Gothic"/>
        </a:defRPr>
      </a:lvl3pPr>
      <a:lvl4pPr marL="1698171" marR="0" indent="-326571" algn="l" defTabSz="457200" rtl="0" latinLnBrk="0">
        <a:lnSpc>
          <a:spcPct val="100000"/>
        </a:lnSpc>
        <a:spcBef>
          <a:spcPts val="1000"/>
        </a:spcBef>
        <a:spcAft>
          <a:spcPts val="0"/>
        </a:spcAft>
        <a:buClr>
          <a:schemeClr val="accent1"/>
        </a:buClr>
        <a:buSzPct val="80000"/>
        <a:buFontTx/>
        <a:buChar char=""/>
        <a:tabLst/>
        <a:defRPr sz="2000" b="0" i="0" u="none" strike="noStrike" cap="none" spc="0" baseline="0">
          <a:solidFill>
            <a:srgbClr val="FFFFFF"/>
          </a:solidFill>
          <a:uFillTx/>
          <a:latin typeface="Century Gothic"/>
          <a:ea typeface="Century Gothic"/>
          <a:cs typeface="Century Gothic"/>
          <a:sym typeface="Century Gothic"/>
        </a:defRPr>
      </a:lvl4pPr>
      <a:lvl5pPr marL="2155371" marR="0" indent="-326571" algn="l" defTabSz="457200" rtl="0" latinLnBrk="0">
        <a:lnSpc>
          <a:spcPct val="100000"/>
        </a:lnSpc>
        <a:spcBef>
          <a:spcPts val="1000"/>
        </a:spcBef>
        <a:spcAft>
          <a:spcPts val="0"/>
        </a:spcAft>
        <a:buClr>
          <a:schemeClr val="accent1"/>
        </a:buClr>
        <a:buSzPct val="80000"/>
        <a:buFontTx/>
        <a:buChar char=""/>
        <a:tabLst/>
        <a:defRPr sz="2000" b="0" i="0" u="none" strike="noStrike" cap="none" spc="0" baseline="0">
          <a:solidFill>
            <a:srgbClr val="FFFFFF"/>
          </a:solidFill>
          <a:uFillTx/>
          <a:latin typeface="Century Gothic"/>
          <a:ea typeface="Century Gothic"/>
          <a:cs typeface="Century Gothic"/>
          <a:sym typeface="Century Gothic"/>
        </a:defRPr>
      </a:lvl5pPr>
      <a:lvl6pPr marL="2612571" marR="0" indent="-326571" algn="l" defTabSz="457200" rtl="0" latinLnBrk="0">
        <a:lnSpc>
          <a:spcPct val="100000"/>
        </a:lnSpc>
        <a:spcBef>
          <a:spcPts val="1000"/>
        </a:spcBef>
        <a:spcAft>
          <a:spcPts val="0"/>
        </a:spcAft>
        <a:buClr>
          <a:schemeClr val="accent1"/>
        </a:buClr>
        <a:buSzPct val="80000"/>
        <a:buFontTx/>
        <a:buChar char=""/>
        <a:tabLst/>
        <a:defRPr sz="2000" b="0" i="0" u="none" strike="noStrike" cap="none" spc="0" baseline="0">
          <a:solidFill>
            <a:srgbClr val="FFFFFF"/>
          </a:solidFill>
          <a:uFillTx/>
          <a:latin typeface="Century Gothic"/>
          <a:ea typeface="Century Gothic"/>
          <a:cs typeface="Century Gothic"/>
          <a:sym typeface="Century Gothic"/>
        </a:defRPr>
      </a:lvl6pPr>
      <a:lvl7pPr marL="3069771" marR="0" indent="-326571" algn="l" defTabSz="457200" rtl="0" latinLnBrk="0">
        <a:lnSpc>
          <a:spcPct val="100000"/>
        </a:lnSpc>
        <a:spcBef>
          <a:spcPts val="1000"/>
        </a:spcBef>
        <a:spcAft>
          <a:spcPts val="0"/>
        </a:spcAft>
        <a:buClr>
          <a:schemeClr val="accent1"/>
        </a:buClr>
        <a:buSzPct val="80000"/>
        <a:buFontTx/>
        <a:buChar char=""/>
        <a:tabLst/>
        <a:defRPr sz="2000" b="0" i="0" u="none" strike="noStrike" cap="none" spc="0" baseline="0">
          <a:solidFill>
            <a:srgbClr val="FFFFFF"/>
          </a:solidFill>
          <a:uFillTx/>
          <a:latin typeface="Century Gothic"/>
          <a:ea typeface="Century Gothic"/>
          <a:cs typeface="Century Gothic"/>
          <a:sym typeface="Century Gothic"/>
        </a:defRPr>
      </a:lvl7pPr>
      <a:lvl8pPr marL="3526971" marR="0" indent="-326571" algn="l" defTabSz="457200" rtl="0" latinLnBrk="0">
        <a:lnSpc>
          <a:spcPct val="100000"/>
        </a:lnSpc>
        <a:spcBef>
          <a:spcPts val="1000"/>
        </a:spcBef>
        <a:spcAft>
          <a:spcPts val="0"/>
        </a:spcAft>
        <a:buClr>
          <a:schemeClr val="accent1"/>
        </a:buClr>
        <a:buSzPct val="80000"/>
        <a:buFontTx/>
        <a:buChar char=""/>
        <a:tabLst/>
        <a:defRPr sz="2000" b="0" i="0" u="none" strike="noStrike" cap="none" spc="0" baseline="0">
          <a:solidFill>
            <a:srgbClr val="FFFFFF"/>
          </a:solidFill>
          <a:uFillTx/>
          <a:latin typeface="Century Gothic"/>
          <a:ea typeface="Century Gothic"/>
          <a:cs typeface="Century Gothic"/>
          <a:sym typeface="Century Gothic"/>
        </a:defRPr>
      </a:lvl8pPr>
      <a:lvl9pPr marL="3984171" marR="0" indent="-326571" algn="l" defTabSz="457200" rtl="0" latinLnBrk="0">
        <a:lnSpc>
          <a:spcPct val="100000"/>
        </a:lnSpc>
        <a:spcBef>
          <a:spcPts val="1000"/>
        </a:spcBef>
        <a:spcAft>
          <a:spcPts val="0"/>
        </a:spcAft>
        <a:buClr>
          <a:schemeClr val="accent1"/>
        </a:buClr>
        <a:buSzPct val="80000"/>
        <a:buFontTx/>
        <a:buChar char=""/>
        <a:tabLst/>
        <a:defRPr sz="2000" b="0" i="0" u="none" strike="noStrike" cap="none" spc="0" baseline="0">
          <a:solidFill>
            <a:srgbClr val="FFFFFF"/>
          </a:solidFill>
          <a:uFillTx/>
          <a:latin typeface="Century Gothic"/>
          <a:ea typeface="Century Gothic"/>
          <a:cs typeface="Century Gothic"/>
          <a:sym typeface="Century Gothic"/>
        </a:defRPr>
      </a:lvl9pPr>
    </p:bodyStyle>
    <p:otherStyle>
      <a:lvl1pPr marL="0" marR="0" indent="0" algn="ctr" defTabSz="457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entury Gothic"/>
        </a:defRPr>
      </a:lvl1pPr>
      <a:lvl2pPr marL="0" marR="0" indent="457200" algn="ctr" defTabSz="457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entury Gothic"/>
        </a:defRPr>
      </a:lvl2pPr>
      <a:lvl3pPr marL="0" marR="0" indent="914400" algn="ctr" defTabSz="457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entury Gothic"/>
        </a:defRPr>
      </a:lvl3pPr>
      <a:lvl4pPr marL="0" marR="0" indent="1371600" algn="ctr" defTabSz="457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entury Gothic"/>
        </a:defRPr>
      </a:lvl4pPr>
      <a:lvl5pPr marL="0" marR="0" indent="1828800" algn="ctr" defTabSz="457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entury Gothic"/>
        </a:defRPr>
      </a:lvl5pPr>
      <a:lvl6pPr marL="0" marR="0" indent="2286000" algn="ctr" defTabSz="457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entury Gothic"/>
        </a:defRPr>
      </a:lvl6pPr>
      <a:lvl7pPr marL="0" marR="0" indent="2743200" algn="ctr" defTabSz="457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entury Gothic"/>
        </a:defRPr>
      </a:lvl7pPr>
      <a:lvl8pPr marL="0" marR="0" indent="3200400" algn="ctr" defTabSz="457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entury Gothic"/>
        </a:defRPr>
      </a:lvl8pPr>
      <a:lvl9pPr marL="0" marR="0" indent="3657600" algn="ctr" defTabSz="457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entury Gothic"/>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6.jpe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7.jpe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8.jpe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9.jpe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20.jpe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21.jpe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22.jpeg"/><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24.png"/><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25.jpe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27.jpeg"/><Relationship Id="rId7" Type="http://schemas.openxmlformats.org/officeDocument/2006/relationships/hyperlink" Target="http://www.pexels.org/" TargetMode="External"/><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1.jpe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2.jpe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3.jpe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4.jpe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5.jpe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Bilde 4" descr="Bilde 4"/>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 y="10"/>
            <a:ext cx="6094409" cy="6857922"/>
          </a:xfrm>
          <a:prstGeom prst="rect">
            <a:avLst/>
          </a:prstGeom>
          <a:ln w="12700">
            <a:miter lim="400000"/>
          </a:ln>
        </p:spPr>
      </p:pic>
      <p:sp>
        <p:nvSpPr>
          <p:cNvPr id="260" name="Tittel 1"/>
          <p:cNvSpPr txBox="1">
            <a:spLocks noGrp="1"/>
          </p:cNvSpPr>
          <p:nvPr>
            <p:ph type="ctrTitle"/>
          </p:nvPr>
        </p:nvSpPr>
        <p:spPr>
          <a:xfrm>
            <a:off x="6742107" y="1454964"/>
            <a:ext cx="4802192" cy="3308840"/>
          </a:xfrm>
          <a:prstGeom prst="rect">
            <a:avLst/>
          </a:prstGeom>
        </p:spPr>
        <p:txBody>
          <a:bodyPr/>
          <a:lstStyle>
            <a:lvl1pPr>
              <a:lnSpc>
                <a:spcPct val="90000"/>
              </a:lnSpc>
              <a:defRPr sz="6100"/>
            </a:lvl1pPr>
          </a:lstStyle>
          <a:p>
            <a:r>
              <a:t>LAUDATO SI’ för församlingar</a:t>
            </a:r>
          </a:p>
        </p:txBody>
      </p:sp>
      <p:sp>
        <p:nvSpPr>
          <p:cNvPr id="261" name="Undertittel 2"/>
          <p:cNvSpPr txBox="1">
            <a:spLocks noGrp="1"/>
          </p:cNvSpPr>
          <p:nvPr>
            <p:ph type="subTitle" sz="quarter" idx="1"/>
          </p:nvPr>
        </p:nvSpPr>
        <p:spPr>
          <a:xfrm>
            <a:off x="6742107" y="4763803"/>
            <a:ext cx="4802192" cy="1464379"/>
          </a:xfrm>
          <a:prstGeom prst="rect">
            <a:avLst/>
          </a:prstGeom>
        </p:spPr>
        <p:txBody>
          <a:bodyPr/>
          <a:lstStyle/>
          <a:p>
            <a:pPr>
              <a:defRPr sz="3600"/>
            </a:pPr>
            <a:r>
              <a:t>3 dagen fÖr </a:t>
            </a:r>
            <a:br/>
            <a:r>
              <a:t>en ny bÖRJAN</a:t>
            </a:r>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 name="Picture 10" descr="Picture 10"/>
          <p:cNvPicPr>
            <a:picLocks noChangeAspect="1"/>
          </p:cNvPicPr>
          <p:nvPr/>
        </p:nvPicPr>
        <p:blipFill>
          <a:blip r:embed="rId3"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348" name="Picture 12" descr="Picture 12"/>
          <p:cNvPicPr>
            <a:picLocks noChangeAspect="1"/>
          </p:cNvPicPr>
          <p:nvPr/>
        </p:nvPicPr>
        <p:blipFill>
          <a:blip r:embed="rId4"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349" name="Oval 14"/>
          <p:cNvSpPr/>
          <p:nvPr/>
        </p:nvSpPr>
        <p:spPr>
          <a:xfrm>
            <a:off x="8609011" y="1676400"/>
            <a:ext cx="2819401" cy="2819400"/>
          </a:xfrm>
          <a:prstGeom prst="ellipse">
            <a:avLst/>
          </a:prstGeom>
          <a:gradFill>
            <a:gsLst>
              <a:gs pos="0">
                <a:srgbClr val="FAC96A">
                  <a:alpha val="7000"/>
                </a:srgbClr>
              </a:gs>
              <a:gs pos="36000">
                <a:srgbClr val="FAC96A">
                  <a:alpha val="6000"/>
                </a:srgbClr>
              </a:gs>
              <a:gs pos="69000">
                <a:srgbClr val="FAC96A">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350" name="Picture 16" descr="Picture 16"/>
          <p:cNvPicPr>
            <a:picLocks noChangeAspect="1"/>
          </p:cNvPicPr>
          <p:nvPr/>
        </p:nvPicPr>
        <p:blipFill>
          <a:blip r:embed="rId5" cstate="print">
            <a:extLst>
              <a:ext uri="{28A0092B-C50C-407E-A947-70E740481C1C}">
                <a14:useLocalDpi xmlns:a14="http://schemas.microsoft.com/office/drawing/2010/main"/>
              </a:ext>
            </a:extLst>
          </a:blip>
          <a:srcRect t="28713"/>
          <a:stretch>
            <a:fillRect/>
          </a:stretch>
        </p:blipFill>
        <p:spPr>
          <a:xfrm>
            <a:off x="8000196" y="0"/>
            <a:ext cx="1603388" cy="1143000"/>
          </a:xfrm>
          <a:prstGeom prst="rect">
            <a:avLst/>
          </a:prstGeom>
          <a:ln w="12700">
            <a:miter lim="400000"/>
          </a:ln>
        </p:spPr>
      </p:pic>
      <p:pic>
        <p:nvPicPr>
          <p:cNvPr id="351" name="Picture 18" descr="Picture 18"/>
          <p:cNvPicPr>
            <a:picLocks noChangeAspect="1"/>
          </p:cNvPicPr>
          <p:nvPr/>
        </p:nvPicPr>
        <p:blipFill>
          <a:blip r:embed="rId6" cstate="print">
            <a:extLst>
              <a:ext uri="{28A0092B-C50C-407E-A947-70E740481C1C}">
                <a14:useLocalDpi xmlns:a14="http://schemas.microsoft.com/office/drawing/2010/main"/>
              </a:ext>
            </a:extLst>
          </a:blip>
          <a:srcRect b="24199"/>
          <a:stretch>
            <a:fillRect/>
          </a:stretch>
        </p:blipFill>
        <p:spPr>
          <a:xfrm>
            <a:off x="8609011" y="6092866"/>
            <a:ext cx="993735" cy="765135"/>
          </a:xfrm>
          <a:prstGeom prst="rect">
            <a:avLst/>
          </a:prstGeom>
          <a:ln w="12700">
            <a:miter lim="400000"/>
          </a:ln>
        </p:spPr>
      </p:pic>
      <p:sp>
        <p:nvSpPr>
          <p:cNvPr id="352" name="Rectangle 20"/>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pic>
        <p:nvPicPr>
          <p:cNvPr id="353" name="Plassholder for innhold 5" descr="Plassholder for innhold 5"/>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6100397" y="10"/>
            <a:ext cx="6094414" cy="6857922"/>
          </a:xfrm>
          <a:prstGeom prst="rect">
            <a:avLst/>
          </a:prstGeom>
          <a:ln w="12700">
            <a:miter lim="400000"/>
          </a:ln>
        </p:spPr>
      </p:pic>
      <p:sp>
        <p:nvSpPr>
          <p:cNvPr id="354" name="Rectangle 22"/>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355" name="Tittel 1"/>
          <p:cNvSpPr txBox="1">
            <a:spLocks noGrp="1"/>
          </p:cNvSpPr>
          <p:nvPr>
            <p:ph type="title"/>
          </p:nvPr>
        </p:nvSpPr>
        <p:spPr>
          <a:xfrm>
            <a:off x="650668" y="629265"/>
            <a:ext cx="4802031" cy="1641988"/>
          </a:xfrm>
          <a:prstGeom prst="rect">
            <a:avLst/>
          </a:prstGeom>
        </p:spPr>
        <p:txBody>
          <a:bodyPr/>
          <a:lstStyle/>
          <a:p>
            <a:pPr>
              <a:lnSpc>
                <a:spcPct val="90000"/>
              </a:lnSpc>
              <a:defRPr sz="2600"/>
            </a:pPr>
            <a:r>
              <a:t>EKOLOGISK OMVÄNDELSE </a:t>
            </a:r>
            <a:br/>
            <a:r>
              <a:t>Förslag til en kristen, ekologisk andlighet</a:t>
            </a:r>
          </a:p>
        </p:txBody>
      </p:sp>
      <p:sp>
        <p:nvSpPr>
          <p:cNvPr id="356" name="Plassholder for innhold 2"/>
          <p:cNvSpPr txBox="1">
            <a:spLocks noGrp="1"/>
          </p:cNvSpPr>
          <p:nvPr>
            <p:ph type="body" sz="half" idx="1"/>
          </p:nvPr>
        </p:nvSpPr>
        <p:spPr>
          <a:xfrm>
            <a:off x="337350" y="2438400"/>
            <a:ext cx="5433135" cy="4299752"/>
          </a:xfrm>
          <a:prstGeom prst="rect">
            <a:avLst/>
          </a:prstGeom>
        </p:spPr>
        <p:txBody>
          <a:bodyPr/>
          <a:lstStyle/>
          <a:p>
            <a:pPr>
              <a:defRPr sz="2200"/>
            </a:pPr>
            <a:r>
              <a:t>Evangeliet: Konsekvenser för hur vi tänker, känner, lever</a:t>
            </a:r>
          </a:p>
          <a:p>
            <a:pPr>
              <a:defRPr sz="2200"/>
            </a:pPr>
            <a:r>
              <a:t>Upptäck vår tros mystik, rikedomen i enheten mellan ande och kropp/natur/verkligheten</a:t>
            </a:r>
          </a:p>
          <a:p>
            <a:pPr>
              <a:defRPr sz="2200"/>
            </a:pPr>
            <a:r>
              <a:t>Omvändelse: Erkänna brister, synder, laster och underlåtelser – känna djup ånger, förändring inifrån</a:t>
            </a:r>
          </a:p>
          <a:p>
            <a:pPr>
              <a:defRPr sz="2200"/>
            </a:pPr>
            <a:r>
              <a:t>En hjärtats förändring, en gemenskapens omvändelse </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 name="Picture 11" descr="Picture 11"/>
          <p:cNvPicPr>
            <a:picLocks noChangeAspect="1"/>
          </p:cNvPicPr>
          <p:nvPr/>
        </p:nvPicPr>
        <p:blipFill>
          <a:blip r:embed="rId3"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361" name="Picture 13" descr="Picture 13"/>
          <p:cNvPicPr>
            <a:picLocks noChangeAspect="1"/>
          </p:cNvPicPr>
          <p:nvPr/>
        </p:nvPicPr>
        <p:blipFill>
          <a:blip r:embed="rId4"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362" name="Oval 15"/>
          <p:cNvSpPr/>
          <p:nvPr/>
        </p:nvSpPr>
        <p:spPr>
          <a:xfrm>
            <a:off x="8609011" y="1676400"/>
            <a:ext cx="2819401" cy="2819400"/>
          </a:xfrm>
          <a:prstGeom prst="ellipse">
            <a:avLst/>
          </a:prstGeom>
          <a:gradFill>
            <a:gsLst>
              <a:gs pos="0">
                <a:srgbClr val="FAC96A">
                  <a:alpha val="7000"/>
                </a:srgbClr>
              </a:gs>
              <a:gs pos="36000">
                <a:srgbClr val="FAC96A">
                  <a:alpha val="6000"/>
                </a:srgbClr>
              </a:gs>
              <a:gs pos="69000">
                <a:srgbClr val="FAC96A">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363" name="Picture 17" descr="Picture 17"/>
          <p:cNvPicPr>
            <a:picLocks noChangeAspect="1"/>
          </p:cNvPicPr>
          <p:nvPr/>
        </p:nvPicPr>
        <p:blipFill>
          <a:blip r:embed="rId5" cstate="print">
            <a:extLst>
              <a:ext uri="{28A0092B-C50C-407E-A947-70E740481C1C}">
                <a14:useLocalDpi xmlns:a14="http://schemas.microsoft.com/office/drawing/2010/main"/>
              </a:ext>
            </a:extLst>
          </a:blip>
          <a:srcRect t="28713"/>
          <a:stretch>
            <a:fillRect/>
          </a:stretch>
        </p:blipFill>
        <p:spPr>
          <a:xfrm>
            <a:off x="8000196" y="0"/>
            <a:ext cx="1603388" cy="1143000"/>
          </a:xfrm>
          <a:prstGeom prst="rect">
            <a:avLst/>
          </a:prstGeom>
          <a:ln w="12700">
            <a:miter lim="400000"/>
          </a:ln>
        </p:spPr>
      </p:pic>
      <p:pic>
        <p:nvPicPr>
          <p:cNvPr id="364" name="Picture 19" descr="Picture 19"/>
          <p:cNvPicPr>
            <a:picLocks noChangeAspect="1"/>
          </p:cNvPicPr>
          <p:nvPr/>
        </p:nvPicPr>
        <p:blipFill>
          <a:blip r:embed="rId6" cstate="print">
            <a:extLst>
              <a:ext uri="{28A0092B-C50C-407E-A947-70E740481C1C}">
                <a14:useLocalDpi xmlns:a14="http://schemas.microsoft.com/office/drawing/2010/main"/>
              </a:ext>
            </a:extLst>
          </a:blip>
          <a:srcRect b="24199"/>
          <a:stretch>
            <a:fillRect/>
          </a:stretch>
        </p:blipFill>
        <p:spPr>
          <a:xfrm>
            <a:off x="8609011" y="6092866"/>
            <a:ext cx="993735" cy="765135"/>
          </a:xfrm>
          <a:prstGeom prst="rect">
            <a:avLst/>
          </a:prstGeom>
          <a:ln w="12700">
            <a:miter lim="400000"/>
          </a:ln>
        </p:spPr>
      </p:pic>
      <p:sp>
        <p:nvSpPr>
          <p:cNvPr id="365" name="Rectangle 21"/>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pic>
        <p:nvPicPr>
          <p:cNvPr id="366" name="Plassholder for innhold 5" descr="Plassholder for innhold 5"/>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1" y="10"/>
            <a:ext cx="7554140" cy="6857922"/>
          </a:xfrm>
          <a:prstGeom prst="rect">
            <a:avLst/>
          </a:prstGeom>
          <a:ln w="12700">
            <a:miter lim="400000"/>
          </a:ln>
        </p:spPr>
      </p:pic>
      <p:sp>
        <p:nvSpPr>
          <p:cNvPr id="367" name="Tittel 1"/>
          <p:cNvSpPr txBox="1">
            <a:spLocks noGrp="1"/>
          </p:cNvSpPr>
          <p:nvPr>
            <p:ph type="title"/>
          </p:nvPr>
        </p:nvSpPr>
        <p:spPr>
          <a:xfrm>
            <a:off x="8201838" y="1454963"/>
            <a:ext cx="3342461" cy="4871192"/>
          </a:xfrm>
          <a:prstGeom prst="rect">
            <a:avLst/>
          </a:prstGeom>
        </p:spPr>
        <p:txBody>
          <a:bodyPr anchor="b"/>
          <a:lstStyle/>
          <a:p>
            <a:pPr defTabSz="434340">
              <a:defRPr sz="2375"/>
            </a:pPr>
            <a:r>
              <a:t>Tacksamhet</a:t>
            </a:r>
            <a:br/>
            <a:r>
              <a:t/>
            </a:r>
            <a:br/>
            <a:r>
              <a:t>Inse:</a:t>
            </a:r>
            <a:r>
              <a:rPr sz="2280"/>
              <a:t> Fadern har skänkt oss världen av kärlek.</a:t>
            </a:r>
            <a:br>
              <a:rPr sz="2280"/>
            </a:br>
            <a:r>
              <a:rPr sz="2280"/>
              <a:t/>
            </a:r>
            <a:br>
              <a:rPr sz="2280"/>
            </a:br>
            <a:r>
              <a:rPr sz="2280"/>
              <a:t>Förstå: Vi är kallade att ge utan att hoppas på att få igen. Vi hör samman.</a:t>
            </a:r>
            <a:br>
              <a:rPr sz="2280"/>
            </a:br>
            <a:r>
              <a:rPr sz="2280"/>
              <a:t/>
            </a:r>
            <a:br>
              <a:rPr sz="2280"/>
            </a:br>
            <a:r>
              <a:rPr sz="2280"/>
              <a:t>Ge: Offra oss till Gud “som ett levande och heligt offer”.</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 name="Picture 10" descr="Picture 10"/>
          <p:cNvPicPr>
            <a:picLocks noChangeAspect="1"/>
          </p:cNvPicPr>
          <p:nvPr/>
        </p:nvPicPr>
        <p:blipFill>
          <a:blip r:embed="rId3"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372" name="Picture 12" descr="Picture 12"/>
          <p:cNvPicPr>
            <a:picLocks noChangeAspect="1"/>
          </p:cNvPicPr>
          <p:nvPr/>
        </p:nvPicPr>
        <p:blipFill>
          <a:blip r:embed="rId4"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373" name="Oval 14"/>
          <p:cNvSpPr/>
          <p:nvPr/>
        </p:nvSpPr>
        <p:spPr>
          <a:xfrm>
            <a:off x="8609011" y="1676400"/>
            <a:ext cx="2819401" cy="2819400"/>
          </a:xfrm>
          <a:prstGeom prst="ellipse">
            <a:avLst/>
          </a:prstGeom>
          <a:gradFill>
            <a:gsLst>
              <a:gs pos="0">
                <a:srgbClr val="FAC96A">
                  <a:alpha val="7000"/>
                </a:srgbClr>
              </a:gs>
              <a:gs pos="36000">
                <a:srgbClr val="FAC96A">
                  <a:alpha val="6000"/>
                </a:srgbClr>
              </a:gs>
              <a:gs pos="69000">
                <a:srgbClr val="FAC96A">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374" name="Picture 16" descr="Picture 16"/>
          <p:cNvPicPr>
            <a:picLocks noChangeAspect="1"/>
          </p:cNvPicPr>
          <p:nvPr/>
        </p:nvPicPr>
        <p:blipFill>
          <a:blip r:embed="rId5" cstate="print">
            <a:extLst>
              <a:ext uri="{28A0092B-C50C-407E-A947-70E740481C1C}">
                <a14:useLocalDpi xmlns:a14="http://schemas.microsoft.com/office/drawing/2010/main"/>
              </a:ext>
            </a:extLst>
          </a:blip>
          <a:srcRect t="28713"/>
          <a:stretch>
            <a:fillRect/>
          </a:stretch>
        </p:blipFill>
        <p:spPr>
          <a:xfrm>
            <a:off x="8000196" y="0"/>
            <a:ext cx="1603388" cy="1143000"/>
          </a:xfrm>
          <a:prstGeom prst="rect">
            <a:avLst/>
          </a:prstGeom>
          <a:ln w="12700">
            <a:miter lim="400000"/>
          </a:ln>
        </p:spPr>
      </p:pic>
      <p:pic>
        <p:nvPicPr>
          <p:cNvPr id="375" name="Picture 18" descr="Picture 18"/>
          <p:cNvPicPr>
            <a:picLocks noChangeAspect="1"/>
          </p:cNvPicPr>
          <p:nvPr/>
        </p:nvPicPr>
        <p:blipFill>
          <a:blip r:embed="rId6" cstate="print">
            <a:extLst>
              <a:ext uri="{28A0092B-C50C-407E-A947-70E740481C1C}">
                <a14:useLocalDpi xmlns:a14="http://schemas.microsoft.com/office/drawing/2010/main"/>
              </a:ext>
            </a:extLst>
          </a:blip>
          <a:srcRect b="24199"/>
          <a:stretch>
            <a:fillRect/>
          </a:stretch>
        </p:blipFill>
        <p:spPr>
          <a:xfrm>
            <a:off x="8609011" y="6092866"/>
            <a:ext cx="993735" cy="765135"/>
          </a:xfrm>
          <a:prstGeom prst="rect">
            <a:avLst/>
          </a:prstGeom>
          <a:ln w="12700">
            <a:miter lim="400000"/>
          </a:ln>
        </p:spPr>
      </p:pic>
      <p:sp>
        <p:nvSpPr>
          <p:cNvPr id="376" name="Rectangle 20"/>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pic>
        <p:nvPicPr>
          <p:cNvPr id="377" name="Plassholder for innhold 5" descr="Plassholder for innhold 5"/>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5267243" y="629265"/>
            <a:ext cx="6924757" cy="5638798"/>
          </a:xfrm>
          <a:prstGeom prst="rect">
            <a:avLst/>
          </a:prstGeom>
          <a:ln w="12700">
            <a:miter lim="400000"/>
          </a:ln>
          <a:effectLst>
            <a:outerShdw blurRad="50800" dist="38100" dir="5400000" rotWithShape="0">
              <a:srgbClr val="000000">
                <a:alpha val="43000"/>
              </a:srgbClr>
            </a:outerShdw>
          </a:effectLst>
        </p:spPr>
      </p:pic>
      <p:sp>
        <p:nvSpPr>
          <p:cNvPr id="378" name="Rectangle 22"/>
          <p:cNvSpPr/>
          <p:nvPr/>
        </p:nvSpPr>
        <p:spPr>
          <a:xfrm>
            <a:off x="10442447"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379" name="Tittel 1"/>
          <p:cNvSpPr txBox="1">
            <a:spLocks noGrp="1"/>
          </p:cNvSpPr>
          <p:nvPr>
            <p:ph type="title"/>
          </p:nvPr>
        </p:nvSpPr>
        <p:spPr>
          <a:xfrm>
            <a:off x="648929" y="405810"/>
            <a:ext cx="3554564" cy="2040421"/>
          </a:xfrm>
          <a:prstGeom prst="rect">
            <a:avLst/>
          </a:prstGeom>
        </p:spPr>
        <p:txBody>
          <a:bodyPr/>
          <a:lstStyle>
            <a:lvl1pPr>
              <a:defRPr sz="3200"/>
            </a:lvl1pPr>
          </a:lstStyle>
          <a:p>
            <a:r>
              <a:t>Tron är nyckeln till en ekologisk omvändelse</a:t>
            </a:r>
          </a:p>
        </p:txBody>
      </p:sp>
      <p:sp>
        <p:nvSpPr>
          <p:cNvPr id="380" name="Plassholder for innhold 2"/>
          <p:cNvSpPr txBox="1">
            <a:spLocks noGrp="1"/>
          </p:cNvSpPr>
          <p:nvPr>
            <p:ph type="body" sz="quarter" idx="1"/>
          </p:nvPr>
        </p:nvSpPr>
        <p:spPr>
          <a:xfrm>
            <a:off x="647701" y="2438400"/>
            <a:ext cx="3324141" cy="3810000"/>
          </a:xfrm>
          <a:prstGeom prst="rect">
            <a:avLst/>
          </a:prstGeom>
        </p:spPr>
        <p:txBody>
          <a:bodyPr/>
          <a:lstStyle/>
          <a:p>
            <a:pPr marL="332613" indent="-332613" defTabSz="443484">
              <a:spcBef>
                <a:spcPts val="900"/>
              </a:spcBef>
              <a:defRPr sz="1746"/>
            </a:pPr>
            <a:r>
              <a:t>Varje skapad varelse återspeglar något av Gud</a:t>
            </a:r>
          </a:p>
          <a:p>
            <a:pPr marL="332613" indent="-332613" defTabSz="443484">
              <a:spcBef>
                <a:spcPts val="900"/>
              </a:spcBef>
              <a:defRPr sz="1746"/>
            </a:pPr>
            <a:r>
              <a:t>Kristus har tagit den materiella världen på sig</a:t>
            </a:r>
          </a:p>
          <a:p>
            <a:pPr marL="332613" indent="-332613" defTabSz="443484">
              <a:spcBef>
                <a:spcPts val="900"/>
              </a:spcBef>
              <a:defRPr sz="1746"/>
            </a:pPr>
            <a:r>
              <a:t>Den Uppståndne bor i varje skapad varelses innersta och omsluter den med sin kärlek</a:t>
            </a:r>
          </a:p>
          <a:p>
            <a:pPr marL="332613" indent="-332613" defTabSz="443484">
              <a:spcBef>
                <a:spcPts val="900"/>
              </a:spcBef>
              <a:defRPr sz="1746"/>
            </a:pPr>
            <a:r>
              <a:t>«Säljs inte fem sparvar för två kopparslantar? Men ingen av dem är glömd av Gud.» (Luk 12:6)</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 name="Picture 10" descr="Picture 10"/>
          <p:cNvPicPr>
            <a:picLocks noChangeAspect="1"/>
          </p:cNvPicPr>
          <p:nvPr/>
        </p:nvPicPr>
        <p:blipFill>
          <a:blip r:embed="rId3"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385" name="Picture 12" descr="Picture 12"/>
          <p:cNvPicPr>
            <a:picLocks noChangeAspect="1"/>
          </p:cNvPicPr>
          <p:nvPr/>
        </p:nvPicPr>
        <p:blipFill>
          <a:blip r:embed="rId4"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386" name="Oval 14"/>
          <p:cNvSpPr/>
          <p:nvPr/>
        </p:nvSpPr>
        <p:spPr>
          <a:xfrm>
            <a:off x="8609011" y="1676400"/>
            <a:ext cx="2819401" cy="2819400"/>
          </a:xfrm>
          <a:prstGeom prst="ellipse">
            <a:avLst/>
          </a:prstGeom>
          <a:gradFill>
            <a:gsLst>
              <a:gs pos="0">
                <a:srgbClr val="FAC96A">
                  <a:alpha val="7000"/>
                </a:srgbClr>
              </a:gs>
              <a:gs pos="36000">
                <a:srgbClr val="FAC96A">
                  <a:alpha val="6000"/>
                </a:srgbClr>
              </a:gs>
              <a:gs pos="69000">
                <a:srgbClr val="FAC96A">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387" name="Picture 16" descr="Picture 16"/>
          <p:cNvPicPr>
            <a:picLocks noChangeAspect="1"/>
          </p:cNvPicPr>
          <p:nvPr/>
        </p:nvPicPr>
        <p:blipFill>
          <a:blip r:embed="rId5" cstate="print">
            <a:extLst>
              <a:ext uri="{28A0092B-C50C-407E-A947-70E740481C1C}">
                <a14:useLocalDpi xmlns:a14="http://schemas.microsoft.com/office/drawing/2010/main"/>
              </a:ext>
            </a:extLst>
          </a:blip>
          <a:srcRect t="28713"/>
          <a:stretch>
            <a:fillRect/>
          </a:stretch>
        </p:blipFill>
        <p:spPr>
          <a:xfrm>
            <a:off x="8000196" y="0"/>
            <a:ext cx="1603388" cy="1143000"/>
          </a:xfrm>
          <a:prstGeom prst="rect">
            <a:avLst/>
          </a:prstGeom>
          <a:ln w="12700">
            <a:miter lim="400000"/>
          </a:ln>
        </p:spPr>
      </p:pic>
      <p:pic>
        <p:nvPicPr>
          <p:cNvPr id="388" name="Picture 18" descr="Picture 18"/>
          <p:cNvPicPr>
            <a:picLocks noChangeAspect="1"/>
          </p:cNvPicPr>
          <p:nvPr/>
        </p:nvPicPr>
        <p:blipFill>
          <a:blip r:embed="rId6" cstate="print">
            <a:extLst>
              <a:ext uri="{28A0092B-C50C-407E-A947-70E740481C1C}">
                <a14:useLocalDpi xmlns:a14="http://schemas.microsoft.com/office/drawing/2010/main"/>
              </a:ext>
            </a:extLst>
          </a:blip>
          <a:srcRect b="24199"/>
          <a:stretch>
            <a:fillRect/>
          </a:stretch>
        </p:blipFill>
        <p:spPr>
          <a:xfrm>
            <a:off x="8609011" y="6092866"/>
            <a:ext cx="993735" cy="765135"/>
          </a:xfrm>
          <a:prstGeom prst="rect">
            <a:avLst/>
          </a:prstGeom>
          <a:ln w="12700">
            <a:miter lim="400000"/>
          </a:ln>
        </p:spPr>
      </p:pic>
      <p:sp>
        <p:nvSpPr>
          <p:cNvPr id="389" name="Rectangle 20"/>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pic>
        <p:nvPicPr>
          <p:cNvPr id="390" name="Plassholder for innhold 5" descr="Plassholder for innhold 5"/>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2" y="10"/>
            <a:ext cx="6094408" cy="6857922"/>
          </a:xfrm>
          <a:prstGeom prst="rect">
            <a:avLst/>
          </a:prstGeom>
          <a:ln w="12700">
            <a:miter lim="400000"/>
          </a:ln>
        </p:spPr>
      </p:pic>
      <p:sp>
        <p:nvSpPr>
          <p:cNvPr id="391" name="Tittel 1"/>
          <p:cNvSpPr txBox="1">
            <a:spLocks noGrp="1"/>
          </p:cNvSpPr>
          <p:nvPr>
            <p:ph type="title"/>
          </p:nvPr>
        </p:nvSpPr>
        <p:spPr>
          <a:xfrm>
            <a:off x="6742107" y="629265"/>
            <a:ext cx="3307744" cy="1641988"/>
          </a:xfrm>
          <a:prstGeom prst="rect">
            <a:avLst/>
          </a:prstGeom>
        </p:spPr>
        <p:txBody>
          <a:bodyPr/>
          <a:lstStyle/>
          <a:p>
            <a:pPr defTabSz="452627">
              <a:lnSpc>
                <a:spcPct val="90000"/>
              </a:lnSpc>
              <a:defRPr sz="3267"/>
            </a:pPr>
            <a:r>
              <a:t>Glädje och fred </a:t>
            </a:r>
            <a:br/>
            <a:r>
              <a:t>– ett hjärtats förhållningssätt</a:t>
            </a:r>
          </a:p>
        </p:txBody>
      </p:sp>
      <p:sp>
        <p:nvSpPr>
          <p:cNvPr id="392" name="Plassholder for innhold 3"/>
          <p:cNvSpPr txBox="1">
            <a:spLocks noGrp="1"/>
          </p:cNvSpPr>
          <p:nvPr>
            <p:ph type="body" sz="half" idx="1"/>
          </p:nvPr>
        </p:nvSpPr>
        <p:spPr>
          <a:xfrm>
            <a:off x="6742107" y="2438400"/>
            <a:ext cx="5182415" cy="4251650"/>
          </a:xfrm>
          <a:prstGeom prst="rect">
            <a:avLst/>
          </a:prstGeom>
        </p:spPr>
        <p:txBody>
          <a:bodyPr/>
          <a:lstStyle/>
          <a:p>
            <a:pPr>
              <a:defRPr sz="2400"/>
            </a:pPr>
            <a:r>
              <a:t>En profetisk och kontemplativ livsstil utan behov av att konsumera – »Mindre är mer«</a:t>
            </a:r>
          </a:p>
          <a:p>
            <a:pPr>
              <a:defRPr sz="2400"/>
            </a:pPr>
            <a:r>
              <a:t>Ta tillbaka dygderna – särskilt nykterhet och ödmjukhet</a:t>
            </a:r>
          </a:p>
          <a:p>
            <a:pPr>
              <a:defRPr sz="2400"/>
            </a:pPr>
            <a:r>
              <a:t>Förmågan att vara helt och hållet närvarande för sin nästa</a:t>
            </a:r>
          </a:p>
          <a:p>
            <a:pPr>
              <a:defRPr sz="2400"/>
            </a:pPr>
            <a:r>
              <a:t>Tacksamhet, tacksägelse, bordsbön</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 name="Picture 30" descr="Picture 30"/>
          <p:cNvPicPr>
            <a:picLocks noChangeAspect="1"/>
          </p:cNvPicPr>
          <p:nvPr/>
        </p:nvPicPr>
        <p:blipFill>
          <a:blip r:embed="rId3"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397" name="Picture 32" descr="Picture 32"/>
          <p:cNvPicPr>
            <a:picLocks noChangeAspect="1"/>
          </p:cNvPicPr>
          <p:nvPr/>
        </p:nvPicPr>
        <p:blipFill>
          <a:blip r:embed="rId4"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398" name="Oval 34"/>
          <p:cNvSpPr/>
          <p:nvPr/>
        </p:nvSpPr>
        <p:spPr>
          <a:xfrm>
            <a:off x="8609011" y="1676400"/>
            <a:ext cx="2819401" cy="2819400"/>
          </a:xfrm>
          <a:prstGeom prst="ellipse">
            <a:avLst/>
          </a:prstGeom>
          <a:gradFill>
            <a:gsLst>
              <a:gs pos="0">
                <a:srgbClr val="FAC96A">
                  <a:alpha val="7000"/>
                </a:srgbClr>
              </a:gs>
              <a:gs pos="36000">
                <a:srgbClr val="FAC96A">
                  <a:alpha val="6000"/>
                </a:srgbClr>
              </a:gs>
              <a:gs pos="69000">
                <a:srgbClr val="FAC96A">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399" name="Picture 36" descr="Picture 36"/>
          <p:cNvPicPr>
            <a:picLocks noChangeAspect="1"/>
          </p:cNvPicPr>
          <p:nvPr/>
        </p:nvPicPr>
        <p:blipFill>
          <a:blip r:embed="rId5" cstate="print">
            <a:extLst>
              <a:ext uri="{28A0092B-C50C-407E-A947-70E740481C1C}">
                <a14:useLocalDpi xmlns:a14="http://schemas.microsoft.com/office/drawing/2010/main"/>
              </a:ext>
            </a:extLst>
          </a:blip>
          <a:srcRect t="28713"/>
          <a:stretch>
            <a:fillRect/>
          </a:stretch>
        </p:blipFill>
        <p:spPr>
          <a:xfrm>
            <a:off x="8000196" y="0"/>
            <a:ext cx="1603388" cy="1143000"/>
          </a:xfrm>
          <a:prstGeom prst="rect">
            <a:avLst/>
          </a:prstGeom>
          <a:ln w="12700">
            <a:miter lim="400000"/>
          </a:ln>
        </p:spPr>
      </p:pic>
      <p:pic>
        <p:nvPicPr>
          <p:cNvPr id="400" name="Picture 38" descr="Picture 38"/>
          <p:cNvPicPr>
            <a:picLocks noChangeAspect="1"/>
          </p:cNvPicPr>
          <p:nvPr/>
        </p:nvPicPr>
        <p:blipFill>
          <a:blip r:embed="rId6" cstate="print">
            <a:extLst>
              <a:ext uri="{28A0092B-C50C-407E-A947-70E740481C1C}">
                <a14:useLocalDpi xmlns:a14="http://schemas.microsoft.com/office/drawing/2010/main"/>
              </a:ext>
            </a:extLst>
          </a:blip>
          <a:srcRect b="24199"/>
          <a:stretch>
            <a:fillRect/>
          </a:stretch>
        </p:blipFill>
        <p:spPr>
          <a:xfrm>
            <a:off x="8609011" y="6092866"/>
            <a:ext cx="993735" cy="765135"/>
          </a:xfrm>
          <a:prstGeom prst="rect">
            <a:avLst/>
          </a:prstGeom>
          <a:ln w="12700">
            <a:miter lim="400000"/>
          </a:ln>
        </p:spPr>
      </p:pic>
      <p:sp>
        <p:nvSpPr>
          <p:cNvPr id="401" name="Rectangle 40"/>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pic>
        <p:nvPicPr>
          <p:cNvPr id="402" name="Plassholder for innhold 6" descr="Plassholder for innhold 6"/>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6100398" y="10"/>
            <a:ext cx="6094413" cy="6857922"/>
          </a:xfrm>
          <a:prstGeom prst="rect">
            <a:avLst/>
          </a:prstGeom>
          <a:ln w="12700">
            <a:miter lim="400000"/>
          </a:ln>
        </p:spPr>
      </p:pic>
      <p:sp>
        <p:nvSpPr>
          <p:cNvPr id="403" name="Rectangle 42"/>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404" name="Tittel 1"/>
          <p:cNvSpPr txBox="1">
            <a:spLocks noGrp="1"/>
          </p:cNvSpPr>
          <p:nvPr>
            <p:ph type="title"/>
          </p:nvPr>
        </p:nvSpPr>
        <p:spPr>
          <a:xfrm>
            <a:off x="650668" y="629265"/>
            <a:ext cx="4802031" cy="1641988"/>
          </a:xfrm>
          <a:prstGeom prst="rect">
            <a:avLst/>
          </a:prstGeom>
        </p:spPr>
        <p:txBody>
          <a:bodyPr/>
          <a:lstStyle/>
          <a:p>
            <a:r>
              <a:t>VI BEHÖVER VARANDRA!</a:t>
            </a:r>
          </a:p>
        </p:txBody>
      </p:sp>
      <p:sp>
        <p:nvSpPr>
          <p:cNvPr id="405" name="Plassholder for innhold 2"/>
          <p:cNvSpPr txBox="1">
            <a:spLocks noGrp="1"/>
          </p:cNvSpPr>
          <p:nvPr>
            <p:ph type="body" sz="half" idx="1"/>
          </p:nvPr>
        </p:nvSpPr>
        <p:spPr>
          <a:xfrm>
            <a:off x="650668" y="2438400"/>
            <a:ext cx="4802031" cy="3809999"/>
          </a:xfrm>
          <a:prstGeom prst="rect">
            <a:avLst/>
          </a:prstGeom>
        </p:spPr>
        <p:txBody>
          <a:bodyPr/>
          <a:lstStyle/>
          <a:p>
            <a:r>
              <a:t>Vi är bröder och systrar – och har ansvar för varandra</a:t>
            </a:r>
          </a:p>
          <a:p>
            <a:r>
              <a:t>Återuppbygg etik, godhet, </a:t>
            </a:r>
            <a:br/>
            <a:r>
              <a:t>tro och ärlighet</a:t>
            </a:r>
          </a:p>
          <a:p>
            <a:r>
              <a:t>Kärlek i små tecken på ömsesidig omsorg</a:t>
            </a:r>
          </a:p>
          <a:p>
            <a:r>
              <a:t>Bygga «Kärlekens civilisation» – en «omsorgens kultur»</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Picture 55" descr="Picture 55"/>
          <p:cNvPicPr>
            <a:picLocks noChangeAspect="1"/>
          </p:cNvPicPr>
          <p:nvPr/>
        </p:nvPicPr>
        <p:blipFill>
          <a:blip r:embed="rId3"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410" name="Picture 57" descr="Picture 57"/>
          <p:cNvPicPr>
            <a:picLocks noChangeAspect="1"/>
          </p:cNvPicPr>
          <p:nvPr/>
        </p:nvPicPr>
        <p:blipFill>
          <a:blip r:embed="rId4"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411" name="Oval 59"/>
          <p:cNvSpPr/>
          <p:nvPr/>
        </p:nvSpPr>
        <p:spPr>
          <a:xfrm>
            <a:off x="8609011" y="1676400"/>
            <a:ext cx="2819401" cy="2819400"/>
          </a:xfrm>
          <a:prstGeom prst="ellipse">
            <a:avLst/>
          </a:prstGeom>
          <a:gradFill>
            <a:gsLst>
              <a:gs pos="0">
                <a:srgbClr val="FAC96A">
                  <a:alpha val="7000"/>
                </a:srgbClr>
              </a:gs>
              <a:gs pos="36000">
                <a:srgbClr val="FAC96A">
                  <a:alpha val="6000"/>
                </a:srgbClr>
              </a:gs>
              <a:gs pos="69000">
                <a:srgbClr val="FAC96A">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412" name="Picture 61" descr="Picture 61"/>
          <p:cNvPicPr>
            <a:picLocks noChangeAspect="1"/>
          </p:cNvPicPr>
          <p:nvPr/>
        </p:nvPicPr>
        <p:blipFill>
          <a:blip r:embed="rId5" cstate="print">
            <a:extLst>
              <a:ext uri="{28A0092B-C50C-407E-A947-70E740481C1C}">
                <a14:useLocalDpi xmlns:a14="http://schemas.microsoft.com/office/drawing/2010/main"/>
              </a:ext>
            </a:extLst>
          </a:blip>
          <a:srcRect t="28713"/>
          <a:stretch>
            <a:fillRect/>
          </a:stretch>
        </p:blipFill>
        <p:spPr>
          <a:xfrm>
            <a:off x="8000196" y="0"/>
            <a:ext cx="1603388" cy="1143000"/>
          </a:xfrm>
          <a:prstGeom prst="rect">
            <a:avLst/>
          </a:prstGeom>
          <a:ln w="12700">
            <a:miter lim="400000"/>
          </a:ln>
        </p:spPr>
      </p:pic>
      <p:pic>
        <p:nvPicPr>
          <p:cNvPr id="413" name="Picture 63" descr="Picture 63"/>
          <p:cNvPicPr>
            <a:picLocks noChangeAspect="1"/>
          </p:cNvPicPr>
          <p:nvPr/>
        </p:nvPicPr>
        <p:blipFill>
          <a:blip r:embed="rId6" cstate="print">
            <a:extLst>
              <a:ext uri="{28A0092B-C50C-407E-A947-70E740481C1C}">
                <a14:useLocalDpi xmlns:a14="http://schemas.microsoft.com/office/drawing/2010/main"/>
              </a:ext>
            </a:extLst>
          </a:blip>
          <a:srcRect b="24199"/>
          <a:stretch>
            <a:fillRect/>
          </a:stretch>
        </p:blipFill>
        <p:spPr>
          <a:xfrm>
            <a:off x="8609011" y="6092866"/>
            <a:ext cx="993735" cy="765135"/>
          </a:xfrm>
          <a:prstGeom prst="rect">
            <a:avLst/>
          </a:prstGeom>
          <a:ln w="12700">
            <a:miter lim="400000"/>
          </a:ln>
        </p:spPr>
      </p:pic>
      <p:sp>
        <p:nvSpPr>
          <p:cNvPr id="414" name="Rectangle 65"/>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pic>
        <p:nvPicPr>
          <p:cNvPr id="415" name="Plassholder for innhold 20" descr="Plassholder for innhold 20"/>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9053463" y="9"/>
            <a:ext cx="3141346" cy="6857991"/>
          </a:xfrm>
          <a:prstGeom prst="rect">
            <a:avLst/>
          </a:prstGeom>
          <a:ln w="12700">
            <a:miter lim="400000"/>
          </a:ln>
        </p:spPr>
      </p:pic>
      <p:sp>
        <p:nvSpPr>
          <p:cNvPr id="416" name="Rectangle 67"/>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417" name="Tittel 4"/>
          <p:cNvSpPr txBox="1">
            <a:spLocks noGrp="1"/>
          </p:cNvSpPr>
          <p:nvPr>
            <p:ph type="title"/>
          </p:nvPr>
        </p:nvSpPr>
        <p:spPr>
          <a:xfrm>
            <a:off x="650668" y="629265"/>
            <a:ext cx="4802031" cy="1641988"/>
          </a:xfrm>
          <a:prstGeom prst="rect">
            <a:avLst/>
          </a:prstGeom>
        </p:spPr>
        <p:txBody>
          <a:bodyPr/>
          <a:lstStyle>
            <a:lvl1pPr>
              <a:defRPr sz="3900"/>
            </a:lvl1pPr>
          </a:lstStyle>
          <a:p>
            <a:r>
              <a:t>Sakramenten och vilodagen</a:t>
            </a:r>
          </a:p>
        </p:txBody>
      </p:sp>
      <p:sp>
        <p:nvSpPr>
          <p:cNvPr id="418" name="Plassholder for innhold 5"/>
          <p:cNvSpPr txBox="1">
            <a:spLocks noGrp="1"/>
          </p:cNvSpPr>
          <p:nvPr>
            <p:ph type="body" idx="1"/>
          </p:nvPr>
        </p:nvSpPr>
        <p:spPr>
          <a:xfrm>
            <a:off x="334096" y="2104008"/>
            <a:ext cx="8294735" cy="4640213"/>
          </a:xfrm>
          <a:prstGeom prst="rect">
            <a:avLst/>
          </a:prstGeom>
        </p:spPr>
        <p:txBody>
          <a:bodyPr/>
          <a:lstStyle/>
          <a:p>
            <a:pPr>
              <a:lnSpc>
                <a:spcPct val="90000"/>
              </a:lnSpc>
              <a:defRPr sz="2800"/>
            </a:pPr>
            <a:r>
              <a:t>I sakramenten används naturen av Gud för att förmedla övernaturligt iv</a:t>
            </a:r>
          </a:p>
          <a:p>
            <a:pPr>
              <a:lnSpc>
                <a:spcPct val="90000"/>
              </a:lnSpc>
              <a:defRPr sz="2800"/>
            </a:pPr>
            <a:r>
              <a:t>I eukaristin når skapelseverket sitt högsta uttryck </a:t>
            </a:r>
          </a:p>
          <a:p>
            <a:pPr>
              <a:lnSpc>
                <a:spcPct val="90000"/>
              </a:lnSpc>
              <a:defRPr sz="2800">
                <a:solidFill>
                  <a:schemeClr val="accent1"/>
                </a:solidFill>
              </a:defRPr>
            </a:pPr>
            <a:r>
              <a:t>Eukaristin är universums levande centrum: </a:t>
            </a:r>
            <a:br/>
            <a:r>
              <a:rPr>
                <a:solidFill>
                  <a:srgbClr val="FFFFFF"/>
                </a:solidFill>
              </a:rPr>
              <a:t>en kosmisk kärlekshandling </a:t>
            </a:r>
          </a:p>
          <a:p>
            <a:pPr>
              <a:lnSpc>
                <a:spcPct val="90000"/>
              </a:lnSpc>
              <a:defRPr sz="2800"/>
            </a:pPr>
            <a:r>
              <a:t>Eukaristin förenar himmel och jord</a:t>
            </a:r>
          </a:p>
          <a:p>
            <a:pPr>
              <a:lnSpc>
                <a:spcPct val="90000"/>
              </a:lnSpc>
              <a:defRPr sz="2800"/>
            </a:pPr>
            <a:r>
              <a:t>Söndagen helar vår relation till Gud, </a:t>
            </a:r>
            <a:br/>
            <a:r>
              <a:t>oss själva, till andra och till världen</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 name="Picture 10" descr="Picture 10"/>
          <p:cNvPicPr>
            <a:picLocks noChangeAspect="1"/>
          </p:cNvPicPr>
          <p:nvPr/>
        </p:nvPicPr>
        <p:blipFill>
          <a:blip r:embed="rId3"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423" name="Picture 12" descr="Picture 12"/>
          <p:cNvPicPr>
            <a:picLocks noChangeAspect="1"/>
          </p:cNvPicPr>
          <p:nvPr/>
        </p:nvPicPr>
        <p:blipFill>
          <a:blip r:embed="rId4"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424" name="Oval 14"/>
          <p:cNvSpPr/>
          <p:nvPr/>
        </p:nvSpPr>
        <p:spPr>
          <a:xfrm>
            <a:off x="8609011" y="1676400"/>
            <a:ext cx="2819401" cy="2819400"/>
          </a:xfrm>
          <a:prstGeom prst="ellipse">
            <a:avLst/>
          </a:prstGeom>
          <a:gradFill>
            <a:gsLst>
              <a:gs pos="0">
                <a:srgbClr val="FAC96A">
                  <a:alpha val="7000"/>
                </a:srgbClr>
              </a:gs>
              <a:gs pos="36000">
                <a:srgbClr val="FAC96A">
                  <a:alpha val="6000"/>
                </a:srgbClr>
              </a:gs>
              <a:gs pos="69000">
                <a:srgbClr val="FAC96A">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425" name="Picture 16" descr="Picture 16"/>
          <p:cNvPicPr>
            <a:picLocks noChangeAspect="1"/>
          </p:cNvPicPr>
          <p:nvPr/>
        </p:nvPicPr>
        <p:blipFill>
          <a:blip r:embed="rId5" cstate="print">
            <a:extLst>
              <a:ext uri="{28A0092B-C50C-407E-A947-70E740481C1C}">
                <a14:useLocalDpi xmlns:a14="http://schemas.microsoft.com/office/drawing/2010/main"/>
              </a:ext>
            </a:extLst>
          </a:blip>
          <a:srcRect t="28713"/>
          <a:stretch>
            <a:fillRect/>
          </a:stretch>
        </p:blipFill>
        <p:spPr>
          <a:xfrm>
            <a:off x="8000196" y="0"/>
            <a:ext cx="1603388" cy="1143000"/>
          </a:xfrm>
          <a:prstGeom prst="rect">
            <a:avLst/>
          </a:prstGeom>
          <a:ln w="12700">
            <a:miter lim="400000"/>
          </a:ln>
        </p:spPr>
      </p:pic>
      <p:pic>
        <p:nvPicPr>
          <p:cNvPr id="426" name="Picture 18" descr="Picture 18"/>
          <p:cNvPicPr>
            <a:picLocks noChangeAspect="1"/>
          </p:cNvPicPr>
          <p:nvPr/>
        </p:nvPicPr>
        <p:blipFill>
          <a:blip r:embed="rId6" cstate="print">
            <a:extLst>
              <a:ext uri="{28A0092B-C50C-407E-A947-70E740481C1C}">
                <a14:useLocalDpi xmlns:a14="http://schemas.microsoft.com/office/drawing/2010/main"/>
              </a:ext>
            </a:extLst>
          </a:blip>
          <a:srcRect b="24199"/>
          <a:stretch>
            <a:fillRect/>
          </a:stretch>
        </p:blipFill>
        <p:spPr>
          <a:xfrm>
            <a:off x="8609011" y="6092866"/>
            <a:ext cx="993735" cy="765135"/>
          </a:xfrm>
          <a:prstGeom prst="rect">
            <a:avLst/>
          </a:prstGeom>
          <a:ln w="12700">
            <a:miter lim="400000"/>
          </a:ln>
        </p:spPr>
      </p:pic>
      <p:sp>
        <p:nvSpPr>
          <p:cNvPr id="427" name="Rectangle 20"/>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pic>
        <p:nvPicPr>
          <p:cNvPr id="428" name="Plassholder for bilde 5" descr="Plassholder for bilde 5"/>
          <p:cNvPicPr>
            <a:picLocks noGrp="1" noChangeAspect="1"/>
          </p:cNvPicPr>
          <p:nvPr>
            <p:ph type="pic" idx="13"/>
          </p:nvPr>
        </p:nvPicPr>
        <p:blipFill>
          <a:blip r:embed="rId7" cstate="print">
            <a:extLst>
              <a:ext uri="{28A0092B-C50C-407E-A947-70E740481C1C}">
                <a14:useLocalDpi xmlns:a14="http://schemas.microsoft.com/office/drawing/2010/main"/>
              </a:ext>
            </a:extLst>
          </a:blip>
          <a:srcRect/>
          <a:stretch>
            <a:fillRect/>
          </a:stretch>
        </p:blipFill>
        <p:spPr>
          <a:xfrm>
            <a:off x="-2" y="9"/>
            <a:ext cx="6094409" cy="6857991"/>
          </a:xfrm>
          <a:prstGeom prst="rect">
            <a:avLst/>
          </a:prstGeom>
        </p:spPr>
      </p:pic>
      <p:sp>
        <p:nvSpPr>
          <p:cNvPr id="429" name="Tittel 1"/>
          <p:cNvSpPr txBox="1">
            <a:spLocks noGrp="1"/>
          </p:cNvSpPr>
          <p:nvPr>
            <p:ph type="title"/>
          </p:nvPr>
        </p:nvSpPr>
        <p:spPr>
          <a:xfrm>
            <a:off x="6626221" y="878889"/>
            <a:ext cx="4802192" cy="5678206"/>
          </a:xfrm>
          <a:prstGeom prst="rect">
            <a:avLst/>
          </a:prstGeom>
        </p:spPr>
        <p:txBody>
          <a:bodyPr/>
          <a:lstStyle/>
          <a:p>
            <a:pPr>
              <a:defRPr sz="2800"/>
            </a:pPr>
            <a:r>
              <a:t>Treenighetens gudomliga personer är relationer som består i sig själva.</a:t>
            </a:r>
            <a:br/>
            <a:r>
              <a:t/>
            </a:r>
            <a:br/>
            <a:r>
              <a:t>Världen är skapad etter denna gudomliga förebild – är en väv av relationer. </a:t>
            </a:r>
            <a:br/>
            <a:r>
              <a:t/>
            </a:r>
            <a:br/>
            <a:r>
              <a:t>Allt hänger samman. Vi är ett i Gud.</a:t>
            </a:r>
          </a:p>
        </p:txBody>
      </p:sp>
      <p:sp>
        <p:nvSpPr>
          <p:cNvPr id="430" name="Plassholder for tekst 3"/>
          <p:cNvSpPr txBox="1">
            <a:spLocks noGrp="1"/>
          </p:cNvSpPr>
          <p:nvPr>
            <p:ph type="body" sz="quarter" idx="1"/>
          </p:nvPr>
        </p:nvSpPr>
        <p:spPr>
          <a:xfrm>
            <a:off x="1154953" y="3657600"/>
            <a:ext cx="5084981" cy="1371600"/>
          </a:xfrm>
          <a:prstGeom prst="rect">
            <a:avLst/>
          </a:prstGeom>
        </p:spPr>
        <p:txBody>
          <a:bodyPr/>
          <a:lstStyle/>
          <a:p>
            <a:endParaRP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 name="Bilde 8" descr="Bilde 8"/>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5764398" y="-1"/>
            <a:ext cx="4634682" cy="6857991"/>
          </a:xfrm>
          <a:prstGeom prst="rect">
            <a:avLst/>
          </a:prstGeom>
          <a:ln w="12700">
            <a:miter lim="400000"/>
          </a:ln>
        </p:spPr>
      </p:pic>
      <p:sp>
        <p:nvSpPr>
          <p:cNvPr id="435" name="Tittel 4"/>
          <p:cNvSpPr txBox="1">
            <a:spLocks noGrp="1"/>
          </p:cNvSpPr>
          <p:nvPr>
            <p:ph type="ctrTitle"/>
          </p:nvPr>
        </p:nvSpPr>
        <p:spPr>
          <a:xfrm>
            <a:off x="561179" y="820792"/>
            <a:ext cx="6261918" cy="5216426"/>
          </a:xfrm>
          <a:prstGeom prst="rect">
            <a:avLst/>
          </a:prstGeom>
        </p:spPr>
        <p:txBody>
          <a:bodyPr/>
          <a:lstStyle>
            <a:lvl1pPr>
              <a:defRPr sz="5400"/>
            </a:lvl1pPr>
          </a:lstStyle>
          <a:p>
            <a:r>
              <a:t>Maria, hela skapelsens drottning,           be för oss!</a:t>
            </a:r>
          </a:p>
        </p:txBody>
      </p:sp>
      <p:sp>
        <p:nvSpPr>
          <p:cNvPr id="436" name="Undertittel 5"/>
          <p:cNvSpPr txBox="1">
            <a:spLocks noGrp="1"/>
          </p:cNvSpPr>
          <p:nvPr>
            <p:ph type="subTitle" sz="quarter" idx="1"/>
          </p:nvPr>
        </p:nvSpPr>
        <p:spPr>
          <a:xfrm>
            <a:off x="5282381" y="4763803"/>
            <a:ext cx="6261918" cy="1464379"/>
          </a:xfrm>
          <a:prstGeom prst="rect">
            <a:avLst/>
          </a:prstGeom>
        </p:spPr>
        <p:txBody>
          <a:bodyPr/>
          <a:lstStyle/>
          <a:p>
            <a:r>
              <a:t>   </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 name="Picture 10" descr="Picture 10"/>
          <p:cNvPicPr>
            <a:picLocks noChangeAspect="1"/>
          </p:cNvPicPr>
          <p:nvPr/>
        </p:nvPicPr>
        <p:blipFill>
          <a:blip r:embed="rId3"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441" name="Picture 12" descr="Picture 12"/>
          <p:cNvPicPr>
            <a:picLocks noChangeAspect="1"/>
          </p:cNvPicPr>
          <p:nvPr/>
        </p:nvPicPr>
        <p:blipFill>
          <a:blip r:embed="rId4"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442" name="Oval 14"/>
          <p:cNvSpPr/>
          <p:nvPr/>
        </p:nvSpPr>
        <p:spPr>
          <a:xfrm>
            <a:off x="8609011" y="1676400"/>
            <a:ext cx="2819401" cy="2819400"/>
          </a:xfrm>
          <a:prstGeom prst="ellipse">
            <a:avLst/>
          </a:prstGeom>
          <a:gradFill>
            <a:gsLst>
              <a:gs pos="0">
                <a:srgbClr val="FAC96A">
                  <a:alpha val="7000"/>
                </a:srgbClr>
              </a:gs>
              <a:gs pos="36000">
                <a:srgbClr val="FAC96A">
                  <a:alpha val="6000"/>
                </a:srgbClr>
              </a:gs>
              <a:gs pos="69000">
                <a:srgbClr val="FAC96A">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443" name="Picture 16" descr="Picture 16"/>
          <p:cNvPicPr>
            <a:picLocks noChangeAspect="1"/>
          </p:cNvPicPr>
          <p:nvPr/>
        </p:nvPicPr>
        <p:blipFill>
          <a:blip r:embed="rId5" cstate="print">
            <a:extLst>
              <a:ext uri="{28A0092B-C50C-407E-A947-70E740481C1C}">
                <a14:useLocalDpi xmlns:a14="http://schemas.microsoft.com/office/drawing/2010/main"/>
              </a:ext>
            </a:extLst>
          </a:blip>
          <a:srcRect t="28713"/>
          <a:stretch>
            <a:fillRect/>
          </a:stretch>
        </p:blipFill>
        <p:spPr>
          <a:xfrm>
            <a:off x="8000196" y="0"/>
            <a:ext cx="1603388" cy="1143000"/>
          </a:xfrm>
          <a:prstGeom prst="rect">
            <a:avLst/>
          </a:prstGeom>
          <a:ln w="12700">
            <a:miter lim="400000"/>
          </a:ln>
        </p:spPr>
      </p:pic>
      <p:pic>
        <p:nvPicPr>
          <p:cNvPr id="444" name="Picture 18" descr="Picture 18"/>
          <p:cNvPicPr>
            <a:picLocks noChangeAspect="1"/>
          </p:cNvPicPr>
          <p:nvPr/>
        </p:nvPicPr>
        <p:blipFill>
          <a:blip r:embed="rId6" cstate="print">
            <a:extLst>
              <a:ext uri="{28A0092B-C50C-407E-A947-70E740481C1C}">
                <a14:useLocalDpi xmlns:a14="http://schemas.microsoft.com/office/drawing/2010/main"/>
              </a:ext>
            </a:extLst>
          </a:blip>
          <a:srcRect b="24199"/>
          <a:stretch>
            <a:fillRect/>
          </a:stretch>
        </p:blipFill>
        <p:spPr>
          <a:xfrm>
            <a:off x="8609011" y="6092866"/>
            <a:ext cx="993735" cy="765135"/>
          </a:xfrm>
          <a:prstGeom prst="rect">
            <a:avLst/>
          </a:prstGeom>
          <a:ln w="12700">
            <a:miter lim="400000"/>
          </a:ln>
        </p:spPr>
      </p:pic>
      <p:sp>
        <p:nvSpPr>
          <p:cNvPr id="445" name="Rectangle 20"/>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pic>
        <p:nvPicPr>
          <p:cNvPr id="446" name="Plassholder for bilde 5" descr="Plassholder for bilde 5"/>
          <p:cNvPicPr>
            <a:picLocks noGrp="1" noChangeAspect="1"/>
          </p:cNvPicPr>
          <p:nvPr>
            <p:ph type="pic" idx="13"/>
          </p:nvPr>
        </p:nvPicPr>
        <p:blipFill>
          <a:blip r:embed="rId7" cstate="print">
            <a:extLst>
              <a:ext uri="{28A0092B-C50C-407E-A947-70E740481C1C}">
                <a14:useLocalDpi xmlns:a14="http://schemas.microsoft.com/office/drawing/2010/main"/>
              </a:ext>
            </a:extLst>
          </a:blip>
          <a:srcRect/>
          <a:stretch>
            <a:fillRect/>
          </a:stretch>
        </p:blipFill>
        <p:spPr>
          <a:xfrm>
            <a:off x="-3" y="9"/>
            <a:ext cx="6094409" cy="6857992"/>
          </a:xfrm>
          <a:prstGeom prst="rect">
            <a:avLst/>
          </a:prstGeom>
        </p:spPr>
      </p:pic>
      <p:sp>
        <p:nvSpPr>
          <p:cNvPr id="447" name="Tittel 1"/>
          <p:cNvSpPr txBox="1">
            <a:spLocks noGrp="1"/>
          </p:cNvSpPr>
          <p:nvPr>
            <p:ph type="title"/>
          </p:nvPr>
        </p:nvSpPr>
        <p:spPr>
          <a:xfrm>
            <a:off x="6742107" y="629265"/>
            <a:ext cx="3307744" cy="1641988"/>
          </a:xfrm>
          <a:prstGeom prst="rect">
            <a:avLst/>
          </a:prstGeom>
        </p:spPr>
        <p:txBody>
          <a:bodyPr anchor="t"/>
          <a:lstStyle>
            <a:lvl1pPr>
              <a:defRPr sz="4200"/>
            </a:lvl1pPr>
          </a:lstStyle>
          <a:p>
            <a:r>
              <a:t>Den helige Josef</a:t>
            </a:r>
          </a:p>
        </p:txBody>
      </p:sp>
      <p:sp>
        <p:nvSpPr>
          <p:cNvPr id="448" name="Plassholder for tekst 3"/>
          <p:cNvSpPr txBox="1">
            <a:spLocks noGrp="1"/>
          </p:cNvSpPr>
          <p:nvPr>
            <p:ph type="body" sz="half" idx="1"/>
          </p:nvPr>
        </p:nvSpPr>
        <p:spPr>
          <a:xfrm>
            <a:off x="6381341" y="2466392"/>
            <a:ext cx="5449077" cy="3809999"/>
          </a:xfrm>
          <a:prstGeom prst="rect">
            <a:avLst/>
          </a:prstGeom>
        </p:spPr>
        <p:txBody>
          <a:bodyPr/>
          <a:lstStyle/>
          <a:p>
            <a:pPr defTabSz="420623">
              <a:spcBef>
                <a:spcPts val="900"/>
              </a:spcBef>
              <a:buClr>
                <a:schemeClr val="accent1"/>
              </a:buClr>
              <a:buSzPct val="80000"/>
              <a:buChar char=""/>
              <a:defRPr sz="2024"/>
            </a:pPr>
            <a:r>
              <a:t> Beskyddade Maria och Jesus med sitt   arbete och sin omtänksamma närvaro</a:t>
            </a:r>
          </a:p>
          <a:p>
            <a:pPr defTabSz="420623">
              <a:spcBef>
                <a:spcPts val="900"/>
              </a:spcBef>
              <a:buClr>
                <a:schemeClr val="accent1"/>
              </a:buClr>
              <a:buSzPct val="80000"/>
              <a:buChar char=""/>
              <a:defRPr sz="2024"/>
            </a:pPr>
            <a:r>
              <a:t> Evangeliet: rättsinnig, arbetsam och stark </a:t>
            </a:r>
          </a:p>
          <a:p>
            <a:pPr defTabSz="420623">
              <a:spcBef>
                <a:spcPts val="900"/>
              </a:spcBef>
              <a:buClr>
                <a:schemeClr val="accent1"/>
              </a:buClr>
              <a:buSzPct val="80000"/>
              <a:buChar char=""/>
              <a:defRPr sz="2024"/>
            </a:pPr>
            <a:r>
              <a:t> Visar ömhet – kännetecknet på verklig styrka</a:t>
            </a:r>
          </a:p>
          <a:p>
            <a:pPr defTabSz="420623">
              <a:spcBef>
                <a:spcPts val="900"/>
              </a:spcBef>
              <a:buClr>
                <a:schemeClr val="accent1"/>
              </a:buClr>
              <a:buSzPct val="80000"/>
              <a:buChar char=""/>
              <a:defRPr sz="2024"/>
            </a:pPr>
            <a:r>
              <a:t> Hela kyrkans skyddshelgon</a:t>
            </a:r>
          </a:p>
          <a:p>
            <a:pPr defTabSz="420623">
              <a:spcBef>
                <a:spcPts val="900"/>
              </a:spcBef>
              <a:buClr>
                <a:schemeClr val="accent1"/>
              </a:buClr>
              <a:buSzPct val="80000"/>
              <a:buChar char=""/>
              <a:defRPr sz="2024"/>
            </a:pPr>
            <a:r>
              <a:t> Lär oss att arbeta med generositet och ömhet för att ta vara på den värld som Gud har anförtrott oss</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 name="Picture 42" descr="Picture 42"/>
          <p:cNvPicPr>
            <a:picLocks noChangeAspect="1"/>
          </p:cNvPicPr>
          <p:nvPr/>
        </p:nvPicPr>
        <p:blipFill>
          <a:blip r:embed="rId3"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453" name="Picture 44" descr="Picture 44"/>
          <p:cNvPicPr>
            <a:picLocks noChangeAspect="1"/>
          </p:cNvPicPr>
          <p:nvPr/>
        </p:nvPicPr>
        <p:blipFill>
          <a:blip r:embed="rId4"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454" name="Oval 46"/>
          <p:cNvSpPr/>
          <p:nvPr/>
        </p:nvSpPr>
        <p:spPr>
          <a:xfrm>
            <a:off x="8609011" y="1676400"/>
            <a:ext cx="2819401" cy="2819400"/>
          </a:xfrm>
          <a:prstGeom prst="ellipse">
            <a:avLst/>
          </a:prstGeom>
          <a:gradFill>
            <a:gsLst>
              <a:gs pos="0">
                <a:srgbClr val="FAC96A">
                  <a:alpha val="7000"/>
                </a:srgbClr>
              </a:gs>
              <a:gs pos="36000">
                <a:srgbClr val="FAC96A">
                  <a:alpha val="6000"/>
                </a:srgbClr>
              </a:gs>
              <a:gs pos="69000">
                <a:srgbClr val="FAC96A">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455" name="Picture 48" descr="Picture 48"/>
          <p:cNvPicPr>
            <a:picLocks noChangeAspect="1"/>
          </p:cNvPicPr>
          <p:nvPr/>
        </p:nvPicPr>
        <p:blipFill>
          <a:blip r:embed="rId5" cstate="print">
            <a:extLst>
              <a:ext uri="{28A0092B-C50C-407E-A947-70E740481C1C}">
                <a14:useLocalDpi xmlns:a14="http://schemas.microsoft.com/office/drawing/2010/main"/>
              </a:ext>
            </a:extLst>
          </a:blip>
          <a:srcRect t="28713"/>
          <a:stretch>
            <a:fillRect/>
          </a:stretch>
        </p:blipFill>
        <p:spPr>
          <a:xfrm>
            <a:off x="8000196" y="0"/>
            <a:ext cx="1603388" cy="1143000"/>
          </a:xfrm>
          <a:prstGeom prst="rect">
            <a:avLst/>
          </a:prstGeom>
          <a:ln w="12700">
            <a:miter lim="400000"/>
          </a:ln>
        </p:spPr>
      </p:pic>
      <p:pic>
        <p:nvPicPr>
          <p:cNvPr id="456" name="Picture 50" descr="Picture 50"/>
          <p:cNvPicPr>
            <a:picLocks noChangeAspect="1"/>
          </p:cNvPicPr>
          <p:nvPr/>
        </p:nvPicPr>
        <p:blipFill>
          <a:blip r:embed="rId6" cstate="print">
            <a:extLst>
              <a:ext uri="{28A0092B-C50C-407E-A947-70E740481C1C}">
                <a14:useLocalDpi xmlns:a14="http://schemas.microsoft.com/office/drawing/2010/main"/>
              </a:ext>
            </a:extLst>
          </a:blip>
          <a:srcRect b="24199"/>
          <a:stretch>
            <a:fillRect/>
          </a:stretch>
        </p:blipFill>
        <p:spPr>
          <a:xfrm>
            <a:off x="8609011" y="6092866"/>
            <a:ext cx="993735" cy="765135"/>
          </a:xfrm>
          <a:prstGeom prst="rect">
            <a:avLst/>
          </a:prstGeom>
          <a:ln w="12700">
            <a:miter lim="400000"/>
          </a:ln>
        </p:spPr>
      </p:pic>
      <p:sp>
        <p:nvSpPr>
          <p:cNvPr id="457" name="Rectangle 52"/>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pic>
        <p:nvPicPr>
          <p:cNvPr id="458" name="Plassholder for innhold 8" descr="Plassholder for innhold 8"/>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6100398" y="10"/>
            <a:ext cx="6094413" cy="6857922"/>
          </a:xfrm>
          <a:prstGeom prst="rect">
            <a:avLst/>
          </a:prstGeom>
          <a:ln w="12700">
            <a:miter lim="400000"/>
          </a:ln>
        </p:spPr>
      </p:pic>
      <p:sp>
        <p:nvSpPr>
          <p:cNvPr id="459" name="Rectangle 54"/>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460" name="Tittel 1"/>
          <p:cNvSpPr txBox="1">
            <a:spLocks noGrp="1"/>
          </p:cNvSpPr>
          <p:nvPr>
            <p:ph type="title"/>
          </p:nvPr>
        </p:nvSpPr>
        <p:spPr>
          <a:xfrm>
            <a:off x="650668" y="629265"/>
            <a:ext cx="4802031" cy="1641988"/>
          </a:xfrm>
          <a:prstGeom prst="rect">
            <a:avLst/>
          </a:prstGeom>
        </p:spPr>
        <p:txBody>
          <a:bodyPr/>
          <a:lstStyle/>
          <a:p>
            <a:r>
              <a:t>Bortom solen…</a:t>
            </a:r>
          </a:p>
        </p:txBody>
      </p:sp>
      <p:sp>
        <p:nvSpPr>
          <p:cNvPr id="461" name="Plassholder for innhold 3"/>
          <p:cNvSpPr txBox="1">
            <a:spLocks noGrp="1"/>
          </p:cNvSpPr>
          <p:nvPr>
            <p:ph type="body" sz="half" idx="1"/>
          </p:nvPr>
        </p:nvSpPr>
        <p:spPr>
          <a:xfrm>
            <a:off x="317242" y="2024743"/>
            <a:ext cx="5346440" cy="4665306"/>
          </a:xfrm>
          <a:prstGeom prst="rect">
            <a:avLst/>
          </a:prstGeom>
        </p:spPr>
        <p:txBody>
          <a:bodyPr/>
          <a:lstStyle/>
          <a:p>
            <a:pPr marL="339470" indent="-339470" defTabSz="452627">
              <a:lnSpc>
                <a:spcPct val="90000"/>
              </a:lnSpc>
              <a:spcBef>
                <a:spcPts val="900"/>
              </a:spcBef>
              <a:defRPr sz="2178"/>
            </a:pPr>
            <a:r>
              <a:t>Till slut skall vi se Guds oändliga skönhet ansikte mot ansikte…</a:t>
            </a:r>
          </a:p>
          <a:p>
            <a:pPr marL="339470" indent="-339470" defTabSz="452627">
              <a:lnSpc>
                <a:spcPct val="90000"/>
              </a:lnSpc>
              <a:spcBef>
                <a:spcPts val="900"/>
              </a:spcBef>
              <a:defRPr sz="2178"/>
            </a:pPr>
            <a:r>
              <a:t>Vi är på väg mot evighetens sabbat … mot vårt gemensamma himmelska hem</a:t>
            </a:r>
          </a:p>
          <a:p>
            <a:pPr marL="339470" indent="-339470" defTabSz="452627">
              <a:lnSpc>
                <a:spcPct val="90000"/>
              </a:lnSpc>
              <a:spcBef>
                <a:spcPts val="900"/>
              </a:spcBef>
              <a:defRPr sz="2178"/>
            </a:pPr>
            <a:r>
              <a:t>I denna världens hjärta förblir Livets Herre alltid närvarande…</a:t>
            </a:r>
          </a:p>
          <a:p>
            <a:pPr marL="339470" indent="-339470" defTabSz="452627">
              <a:lnSpc>
                <a:spcPct val="90000"/>
              </a:lnSpc>
              <a:spcBef>
                <a:spcPts val="900"/>
              </a:spcBef>
              <a:defRPr sz="2178"/>
            </a:pPr>
            <a:r>
              <a:t>Han överger oss inte, han lämnar oss inte ensamma… … och hans kärlek leder oss alltid till att hitta nya vägar.</a:t>
            </a:r>
          </a:p>
          <a:p>
            <a:pPr marL="0" indent="0" defTabSz="452627">
              <a:lnSpc>
                <a:spcPct val="90000"/>
              </a:lnSpc>
              <a:spcBef>
                <a:spcPts val="900"/>
              </a:spcBef>
              <a:buSzTx/>
              <a:buFont typeface="Wingdings 3"/>
              <a:buNone/>
              <a:defRPr sz="2178"/>
            </a:pPr>
            <a:r>
              <a:t>				      			</a:t>
            </a:r>
          </a:p>
          <a:p>
            <a:pPr marL="0" indent="0" defTabSz="452627">
              <a:lnSpc>
                <a:spcPct val="90000"/>
              </a:lnSpc>
              <a:spcBef>
                <a:spcPts val="900"/>
              </a:spcBef>
              <a:buSzTx/>
              <a:buFont typeface="Wingdings 3"/>
              <a:buNone/>
              <a:defRPr sz="2178" i="1"/>
            </a:pPr>
            <a:r>
              <a:t>							     LS 243, 245</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Plassholder for innhold 4" descr="Plassholder for innhold 4"/>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100398" y="9"/>
            <a:ext cx="6094413" cy="6857991"/>
          </a:xfrm>
          <a:prstGeom prst="rect">
            <a:avLst/>
          </a:prstGeom>
          <a:ln w="12700">
            <a:miter lim="400000"/>
          </a:ln>
        </p:spPr>
      </p:pic>
      <p:sp>
        <p:nvSpPr>
          <p:cNvPr id="266" name="Rectangle 12"/>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267" name="Tittel 1"/>
          <p:cNvSpPr txBox="1">
            <a:spLocks noGrp="1"/>
          </p:cNvSpPr>
          <p:nvPr>
            <p:ph type="title"/>
          </p:nvPr>
        </p:nvSpPr>
        <p:spPr>
          <a:xfrm>
            <a:off x="650668" y="629265"/>
            <a:ext cx="4802031" cy="1641988"/>
          </a:xfrm>
          <a:prstGeom prst="rect">
            <a:avLst/>
          </a:prstGeom>
        </p:spPr>
        <p:txBody>
          <a:bodyPr/>
          <a:lstStyle/>
          <a:p>
            <a:r>
              <a:t>DAGEN FÖR EN NY BÖRJAN</a:t>
            </a:r>
          </a:p>
        </p:txBody>
      </p:sp>
      <p:sp>
        <p:nvSpPr>
          <p:cNvPr id="268" name="Content Placeholder 9"/>
          <p:cNvSpPr txBox="1">
            <a:spLocks noGrp="1"/>
          </p:cNvSpPr>
          <p:nvPr>
            <p:ph type="body" sz="half" idx="1"/>
          </p:nvPr>
        </p:nvSpPr>
        <p:spPr>
          <a:xfrm>
            <a:off x="650668" y="3048000"/>
            <a:ext cx="4802031" cy="3810000"/>
          </a:xfrm>
          <a:prstGeom prst="rect">
            <a:avLst/>
          </a:prstGeom>
        </p:spPr>
        <p:txBody>
          <a:bodyPr/>
          <a:lstStyle/>
          <a:p>
            <a:r>
              <a:t>GENOMGÅNG AV </a:t>
            </a:r>
            <a:r>
              <a:rPr i="1"/>
              <a:t>LAUDATO SI’S </a:t>
            </a:r>
            <a:r>
              <a:t>FEMTE OCH SJÄTTE KAPITEL</a:t>
            </a:r>
          </a:p>
          <a:p>
            <a:r>
              <a:t>GRUPPARBETE: FÖRESATS OM EN NY BÖRJAN</a:t>
            </a:r>
          </a:p>
          <a:p>
            <a:r>
              <a:t>TILLBEDJAN OCH LOVPRISNING</a:t>
            </a:r>
          </a:p>
          <a:p>
            <a:r>
              <a:t>TID FÖR ATT SÄTTA UPP MÅL</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 name="Bilde 3" descr="Bild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9" y="10"/>
            <a:ext cx="12191982" cy="6857991"/>
          </a:xfrm>
          <a:prstGeom prst="rect">
            <a:avLst/>
          </a:prstGeom>
          <a:ln w="12700">
            <a:miter lim="400000"/>
          </a:ln>
        </p:spPr>
      </p:pic>
      <p:sp>
        <p:nvSpPr>
          <p:cNvPr id="466" name="Tittel 1"/>
          <p:cNvSpPr txBox="1">
            <a:spLocks noGrp="1"/>
          </p:cNvSpPr>
          <p:nvPr>
            <p:ph type="ctrTitle"/>
          </p:nvPr>
        </p:nvSpPr>
        <p:spPr>
          <a:xfrm>
            <a:off x="1341385" y="228598"/>
            <a:ext cx="8825660" cy="3329582"/>
          </a:xfrm>
          <a:prstGeom prst="rect">
            <a:avLst/>
          </a:prstGeom>
        </p:spPr>
        <p:txBody>
          <a:bodyPr/>
          <a:lstStyle>
            <a:lvl1pPr>
              <a:defRPr sz="8000"/>
            </a:lvl1pPr>
          </a:lstStyle>
          <a:p>
            <a:r>
              <a:t>Lovad vare Han!</a:t>
            </a:r>
          </a:p>
        </p:txBody>
      </p:sp>
      <p:sp>
        <p:nvSpPr>
          <p:cNvPr id="467" name="Undertittel 2"/>
          <p:cNvSpPr txBox="1">
            <a:spLocks noGrp="1"/>
          </p:cNvSpPr>
          <p:nvPr>
            <p:ph type="subTitle" sz="quarter" idx="1"/>
          </p:nvPr>
        </p:nvSpPr>
        <p:spPr>
          <a:xfrm>
            <a:off x="1154954" y="4777380"/>
            <a:ext cx="8825660" cy="861421"/>
          </a:xfrm>
          <a:prstGeom prst="rect">
            <a:avLst/>
          </a:prstGeom>
        </p:spPr>
        <p:txBody>
          <a:bodyPr/>
          <a:lstStyle/>
          <a:p>
            <a:endParaRP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 name="Picture 39" descr="Picture 39"/>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472" name="Picture 41" descr="Picture 41"/>
          <p:cNvPicPr>
            <a:picLocks noChangeAspect="1"/>
          </p:cNvPicPr>
          <p:nvPr/>
        </p:nvPicPr>
        <p:blipFill>
          <a:blip r:embed="rId3"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473" name="Oval 43"/>
          <p:cNvSpPr/>
          <p:nvPr/>
        </p:nvSpPr>
        <p:spPr>
          <a:xfrm>
            <a:off x="8609011" y="1676400"/>
            <a:ext cx="2819401" cy="2819400"/>
          </a:xfrm>
          <a:prstGeom prst="ellipse">
            <a:avLst/>
          </a:prstGeom>
          <a:gradFill>
            <a:gsLst>
              <a:gs pos="0">
                <a:srgbClr val="FAC96A">
                  <a:alpha val="7000"/>
                </a:srgbClr>
              </a:gs>
              <a:gs pos="36000">
                <a:srgbClr val="FAC96A">
                  <a:alpha val="6000"/>
                </a:srgbClr>
              </a:gs>
              <a:gs pos="69000">
                <a:srgbClr val="FAC96A">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474" name="Picture 45" descr="Picture 45"/>
          <p:cNvPicPr>
            <a:picLocks noChangeAspect="1"/>
          </p:cNvPicPr>
          <p:nvPr/>
        </p:nvPicPr>
        <p:blipFill>
          <a:blip r:embed="rId4" cstate="print">
            <a:extLst>
              <a:ext uri="{28A0092B-C50C-407E-A947-70E740481C1C}">
                <a14:useLocalDpi xmlns:a14="http://schemas.microsoft.com/office/drawing/2010/main"/>
              </a:ext>
            </a:extLst>
          </a:blip>
          <a:srcRect t="28713"/>
          <a:stretch>
            <a:fillRect/>
          </a:stretch>
        </p:blipFill>
        <p:spPr>
          <a:xfrm>
            <a:off x="8000196" y="0"/>
            <a:ext cx="1603388" cy="1143000"/>
          </a:xfrm>
          <a:prstGeom prst="rect">
            <a:avLst/>
          </a:prstGeom>
          <a:ln w="12700">
            <a:miter lim="400000"/>
          </a:ln>
        </p:spPr>
      </p:pic>
      <p:pic>
        <p:nvPicPr>
          <p:cNvPr id="475" name="Picture 47" descr="Picture 47"/>
          <p:cNvPicPr>
            <a:picLocks noChangeAspect="1"/>
          </p:cNvPicPr>
          <p:nvPr/>
        </p:nvPicPr>
        <p:blipFill>
          <a:blip r:embed="rId5" cstate="print">
            <a:extLst>
              <a:ext uri="{28A0092B-C50C-407E-A947-70E740481C1C}">
                <a14:useLocalDpi xmlns:a14="http://schemas.microsoft.com/office/drawing/2010/main"/>
              </a:ext>
            </a:extLst>
          </a:blip>
          <a:srcRect b="24199"/>
          <a:stretch>
            <a:fillRect/>
          </a:stretch>
        </p:blipFill>
        <p:spPr>
          <a:xfrm>
            <a:off x="8609011" y="6092866"/>
            <a:ext cx="993735" cy="765135"/>
          </a:xfrm>
          <a:prstGeom prst="rect">
            <a:avLst/>
          </a:prstGeom>
          <a:ln w="12700">
            <a:miter lim="400000"/>
          </a:ln>
        </p:spPr>
      </p:pic>
      <p:sp>
        <p:nvSpPr>
          <p:cNvPr id="476" name="Rectangle 49"/>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pic>
        <p:nvPicPr>
          <p:cNvPr id="477" name="Bilde 2" descr="Bilde 2"/>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9" y="10"/>
            <a:ext cx="12191982" cy="6857990"/>
          </a:xfrm>
          <a:prstGeom prst="rect">
            <a:avLst/>
          </a:prstGeom>
          <a:ln w="12700">
            <a:miter lim="400000"/>
          </a:ln>
        </p:spPr>
      </p:pic>
      <p:sp>
        <p:nvSpPr>
          <p:cNvPr id="478" name="Rectangle 51"/>
          <p:cNvSpPr/>
          <p:nvPr/>
        </p:nvSpPr>
        <p:spPr>
          <a:xfrm>
            <a:off x="3352800" y="1295400"/>
            <a:ext cx="7772400" cy="5562600"/>
          </a:xfrm>
          <a:prstGeom prst="rect">
            <a:avLst/>
          </a:prstGeom>
          <a:solidFill>
            <a:srgbClr val="000000">
              <a:alpha val="60000"/>
            </a:srgbClr>
          </a:solidFill>
          <a:ln w="12700">
            <a:miter lim="400000"/>
          </a:ln>
          <a:effectLst>
            <a:outerShdw blurRad="38100" dist="25400" dir="5400000" rotWithShape="0">
              <a:srgbClr val="000000">
                <a:alpha val="45000"/>
              </a:srgbClr>
            </a:outerShdw>
          </a:effectLst>
        </p:spPr>
        <p:txBody>
          <a:bodyPr lIns="45719" rIns="45719" anchor="ctr"/>
          <a:lstStyle/>
          <a:p>
            <a:pPr algn="ctr">
              <a:defRPr>
                <a:solidFill>
                  <a:srgbClr val="FFFFFF"/>
                </a:solidFill>
              </a:defRPr>
            </a:pPr>
            <a:endParaRPr/>
          </a:p>
        </p:txBody>
      </p:sp>
      <p:sp>
        <p:nvSpPr>
          <p:cNvPr id="479" name="Rectangle 53"/>
          <p:cNvSpPr/>
          <p:nvPr/>
        </p:nvSpPr>
        <p:spPr>
          <a:xfrm>
            <a:off x="3353316" y="0"/>
            <a:ext cx="7770296"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480" name="Tittel 4"/>
          <p:cNvSpPr txBox="1">
            <a:spLocks noGrp="1"/>
          </p:cNvSpPr>
          <p:nvPr>
            <p:ph type="title"/>
          </p:nvPr>
        </p:nvSpPr>
        <p:spPr>
          <a:xfrm>
            <a:off x="3491931" y="295727"/>
            <a:ext cx="6557920" cy="767690"/>
          </a:xfrm>
          <a:prstGeom prst="rect">
            <a:avLst/>
          </a:prstGeom>
        </p:spPr>
        <p:txBody>
          <a:bodyPr/>
          <a:lstStyle>
            <a:lvl1pPr>
              <a:defRPr sz="2800"/>
            </a:lvl1pPr>
          </a:lstStyle>
          <a:p>
            <a:r>
              <a:t>Bildinformation</a:t>
            </a:r>
          </a:p>
        </p:txBody>
      </p:sp>
      <p:sp>
        <p:nvSpPr>
          <p:cNvPr id="481" name="Plassholder for tekst 5"/>
          <p:cNvSpPr txBox="1">
            <a:spLocks noGrp="1"/>
          </p:cNvSpPr>
          <p:nvPr>
            <p:ph type="body" sz="half" idx="1"/>
          </p:nvPr>
        </p:nvSpPr>
        <p:spPr>
          <a:xfrm>
            <a:off x="3491931" y="1447800"/>
            <a:ext cx="6557921" cy="4800599"/>
          </a:xfrm>
          <a:prstGeom prst="rect">
            <a:avLst/>
          </a:prstGeom>
        </p:spPr>
        <p:txBody>
          <a:bodyPr/>
          <a:lstStyle/>
          <a:p>
            <a:pPr>
              <a:buClr>
                <a:schemeClr val="accent1"/>
              </a:buClr>
              <a:buSzPct val="80000"/>
              <a:buChar char=""/>
              <a:defRPr sz="1800">
                <a:solidFill>
                  <a:srgbClr val="FFFFFF"/>
                </a:solidFill>
              </a:defRPr>
            </a:pPr>
            <a:r>
              <a:rPr dirty="0"/>
              <a:t> Bild 13: WYD Rio, Haavar Simon Nilsen, Peter Bjerke, 2013-07-29.</a:t>
            </a:r>
          </a:p>
          <a:p>
            <a:pPr>
              <a:buClr>
                <a:schemeClr val="accent1"/>
              </a:buClr>
              <a:buSzPct val="80000"/>
              <a:buChar char=""/>
              <a:defRPr sz="1800">
                <a:solidFill>
                  <a:srgbClr val="FFFFFF"/>
                </a:solidFill>
              </a:defRPr>
            </a:pPr>
            <a:r>
              <a:rPr dirty="0"/>
              <a:t> Bild 16: Den heliga treenigheten, ikon av Andrej Rublov, ca. 1400. Wikimedia Commons, offentlig domän.</a:t>
            </a:r>
          </a:p>
          <a:p>
            <a:pPr>
              <a:buClr>
                <a:schemeClr val="accent1"/>
              </a:buClr>
              <a:buSzPct val="80000"/>
              <a:buChar char=""/>
              <a:defRPr sz="1800">
                <a:solidFill>
                  <a:srgbClr val="FFFFFF"/>
                </a:solidFill>
              </a:defRPr>
            </a:pPr>
            <a:r>
              <a:rPr dirty="0"/>
              <a:t> Omslaget till Den katolska socialläran samt logotyperna från klimattoppmöten har hämtats från officiella hemsidor 27.10.2017. </a:t>
            </a:r>
          </a:p>
          <a:p>
            <a:pPr>
              <a:buClr>
                <a:schemeClr val="accent1"/>
              </a:buClr>
              <a:buSzPct val="80000"/>
              <a:buChar char=""/>
              <a:defRPr sz="1800">
                <a:solidFill>
                  <a:srgbClr val="FFFFFF"/>
                </a:solidFill>
              </a:defRPr>
            </a:pPr>
            <a:r>
              <a:rPr dirty="0"/>
              <a:t> Alla andra bilder är hämtade från </a:t>
            </a:r>
            <a:r>
              <a:rPr u="sng" dirty="0">
                <a:solidFill>
                  <a:srgbClr val="FAC96A"/>
                </a:solidFill>
                <a:uFill>
                  <a:solidFill>
                    <a:srgbClr val="FAC96A"/>
                  </a:solidFill>
                </a:uFill>
                <a:hlinkClick r:id="rId7"/>
              </a:rPr>
              <a:t>www.pexels.org</a:t>
            </a:r>
            <a:r>
              <a:rPr dirty="0"/>
              <a:t> eller Wikimedia Commons och är fria för offentligt bruk. </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Bilde 13" descr="Bild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46522" y="1541131"/>
            <a:ext cx="4180340" cy="3116424"/>
          </a:xfrm>
          <a:prstGeom prst="rect">
            <a:avLst/>
          </a:prstGeom>
          <a:ln w="12700">
            <a:miter lim="400000"/>
          </a:ln>
        </p:spPr>
      </p:pic>
      <p:sp>
        <p:nvSpPr>
          <p:cNvPr id="273" name="Tittel 1"/>
          <p:cNvSpPr txBox="1">
            <a:spLocks noGrp="1"/>
          </p:cNvSpPr>
          <p:nvPr>
            <p:ph type="title"/>
          </p:nvPr>
        </p:nvSpPr>
        <p:spPr>
          <a:xfrm>
            <a:off x="646111" y="452718"/>
            <a:ext cx="9404723" cy="1400531"/>
          </a:xfrm>
          <a:prstGeom prst="rect">
            <a:avLst/>
          </a:prstGeom>
        </p:spPr>
        <p:txBody>
          <a:bodyPr/>
          <a:lstStyle/>
          <a:p>
            <a:r>
              <a:t>5: MODELLER FÖR STRATEGI </a:t>
            </a:r>
            <a:br/>
            <a:r>
              <a:t>OCH HANDLING</a:t>
            </a:r>
          </a:p>
        </p:txBody>
      </p:sp>
      <p:sp>
        <p:nvSpPr>
          <p:cNvPr id="274" name="Plassholder for innhold 2"/>
          <p:cNvSpPr txBox="1">
            <a:spLocks noGrp="1"/>
          </p:cNvSpPr>
          <p:nvPr>
            <p:ph type="body" sz="half" idx="1"/>
          </p:nvPr>
        </p:nvSpPr>
        <p:spPr>
          <a:xfrm>
            <a:off x="1067801" y="2326905"/>
            <a:ext cx="4396340" cy="4730844"/>
          </a:xfrm>
          <a:prstGeom prst="rect">
            <a:avLst/>
          </a:prstGeom>
        </p:spPr>
        <p:txBody>
          <a:bodyPr/>
          <a:lstStyle/>
          <a:p>
            <a:pPr>
              <a:defRPr sz="2000"/>
            </a:pPr>
            <a:r>
              <a:t>Hoppingivande miljöengagemang sedan1950-tallet: En serie miljötoppmöten</a:t>
            </a:r>
          </a:p>
          <a:p>
            <a:pPr>
              <a:defRPr sz="2000"/>
            </a:pPr>
            <a:r>
              <a:t>Länder med mindre resurser får inte åläggas tunga förpliktelser på samma sätt som i-länderna </a:t>
            </a:r>
          </a:p>
          <a:p>
            <a:pPr>
              <a:defRPr sz="2000"/>
            </a:pPr>
            <a:r>
              <a:t>Delat, men </a:t>
            </a:r>
            <a:r>
              <a:rPr>
                <a:solidFill>
                  <a:srgbClr val="FFC000"/>
                </a:solidFill>
              </a:rPr>
              <a:t>differentierat</a:t>
            </a:r>
            <a:r>
              <a:rPr>
                <a:solidFill>
                  <a:srgbClr val="FF9933"/>
                </a:solidFill>
              </a:rPr>
              <a:t> </a:t>
            </a:r>
            <a:r>
              <a:rPr>
                <a:solidFill>
                  <a:srgbClr val="FFC000"/>
                </a:solidFill>
              </a:rPr>
              <a:t>ansvar</a:t>
            </a:r>
            <a:r>
              <a:t>: De som har tjänat på industrialiseringen måste ta ansvar för den miljöförstöring de åstadkommit</a:t>
            </a:r>
          </a:p>
        </p:txBody>
      </p:sp>
      <p:pic>
        <p:nvPicPr>
          <p:cNvPr id="275" name="Bilde 11" descr="Bilde 11"/>
          <p:cNvPicPr>
            <a:picLocks noChangeAspect="1"/>
          </p:cNvPicPr>
          <p:nvPr/>
        </p:nvPicPr>
        <p:blipFill>
          <a:blip r:embed="rId4">
            <a:extLst/>
          </a:blip>
          <a:stretch>
            <a:fillRect/>
          </a:stretch>
        </p:blipFill>
        <p:spPr>
          <a:xfrm>
            <a:off x="5626415" y="4653238"/>
            <a:ext cx="3048001" cy="2028826"/>
          </a:xfrm>
          <a:prstGeom prst="rect">
            <a:avLst/>
          </a:prstGeom>
          <a:ln w="12700">
            <a:miter lim="400000"/>
          </a:ln>
        </p:spPr>
      </p:pic>
      <p:pic>
        <p:nvPicPr>
          <p:cNvPr id="276" name="Plassholder for innhold 9" descr="Plassholder for innhold 9"/>
          <p:cNvPicPr>
            <a:picLocks noChangeAspect="1"/>
          </p:cNvPicPr>
          <p:nvPr/>
        </p:nvPicPr>
        <p:blipFill>
          <a:blip r:embed="rId5">
            <a:extLst/>
          </a:blip>
          <a:stretch>
            <a:fillRect/>
          </a:stretch>
        </p:blipFill>
        <p:spPr>
          <a:xfrm>
            <a:off x="8674416" y="4345437"/>
            <a:ext cx="2752837" cy="198204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 name="Picture 13" descr="Picture 13"/>
          <p:cNvPicPr>
            <a:picLocks noChangeAspect="1"/>
          </p:cNvPicPr>
          <p:nvPr/>
        </p:nvPicPr>
        <p:blipFill>
          <a:blip r:embed="rId3"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281" name="Picture 15" descr="Picture 15"/>
          <p:cNvPicPr>
            <a:picLocks noChangeAspect="1"/>
          </p:cNvPicPr>
          <p:nvPr/>
        </p:nvPicPr>
        <p:blipFill>
          <a:blip r:embed="rId4"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282" name="Oval 17"/>
          <p:cNvSpPr/>
          <p:nvPr/>
        </p:nvSpPr>
        <p:spPr>
          <a:xfrm>
            <a:off x="8609011" y="1676400"/>
            <a:ext cx="2819401" cy="2819400"/>
          </a:xfrm>
          <a:prstGeom prst="ellipse">
            <a:avLst/>
          </a:prstGeom>
          <a:gradFill>
            <a:gsLst>
              <a:gs pos="0">
                <a:srgbClr val="FAC96A">
                  <a:alpha val="7000"/>
                </a:srgbClr>
              </a:gs>
              <a:gs pos="36000">
                <a:srgbClr val="FAC96A">
                  <a:alpha val="6000"/>
                </a:srgbClr>
              </a:gs>
              <a:gs pos="69000">
                <a:srgbClr val="FAC96A">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283" name="Picture 19" descr="Picture 19"/>
          <p:cNvPicPr>
            <a:picLocks noChangeAspect="1"/>
          </p:cNvPicPr>
          <p:nvPr/>
        </p:nvPicPr>
        <p:blipFill>
          <a:blip r:embed="rId5" cstate="print">
            <a:extLst>
              <a:ext uri="{28A0092B-C50C-407E-A947-70E740481C1C}">
                <a14:useLocalDpi xmlns:a14="http://schemas.microsoft.com/office/drawing/2010/main"/>
              </a:ext>
            </a:extLst>
          </a:blip>
          <a:srcRect t="28713"/>
          <a:stretch>
            <a:fillRect/>
          </a:stretch>
        </p:blipFill>
        <p:spPr>
          <a:xfrm>
            <a:off x="8000196" y="0"/>
            <a:ext cx="1603388" cy="1143000"/>
          </a:xfrm>
          <a:prstGeom prst="rect">
            <a:avLst/>
          </a:prstGeom>
          <a:ln w="12700">
            <a:miter lim="400000"/>
          </a:ln>
        </p:spPr>
      </p:pic>
      <p:pic>
        <p:nvPicPr>
          <p:cNvPr id="284" name="Picture 21" descr="Picture 21"/>
          <p:cNvPicPr>
            <a:picLocks noChangeAspect="1"/>
          </p:cNvPicPr>
          <p:nvPr/>
        </p:nvPicPr>
        <p:blipFill>
          <a:blip r:embed="rId6" cstate="print">
            <a:extLst>
              <a:ext uri="{28A0092B-C50C-407E-A947-70E740481C1C}">
                <a14:useLocalDpi xmlns:a14="http://schemas.microsoft.com/office/drawing/2010/main"/>
              </a:ext>
            </a:extLst>
          </a:blip>
          <a:srcRect b="24199"/>
          <a:stretch>
            <a:fillRect/>
          </a:stretch>
        </p:blipFill>
        <p:spPr>
          <a:xfrm>
            <a:off x="8609011" y="6092866"/>
            <a:ext cx="993735" cy="765135"/>
          </a:xfrm>
          <a:prstGeom prst="rect">
            <a:avLst/>
          </a:prstGeom>
          <a:ln w="12700">
            <a:miter lim="400000"/>
          </a:ln>
        </p:spPr>
      </p:pic>
      <p:sp>
        <p:nvSpPr>
          <p:cNvPr id="285" name="Rectangle 2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pic>
        <p:nvPicPr>
          <p:cNvPr id="286" name="Plassholder for innhold 8" descr="Plassholder for innhold 8"/>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2" y="10"/>
            <a:ext cx="6094408" cy="6857922"/>
          </a:xfrm>
          <a:prstGeom prst="rect">
            <a:avLst/>
          </a:prstGeom>
          <a:ln w="12700">
            <a:miter lim="400000"/>
          </a:ln>
        </p:spPr>
      </p:pic>
      <p:sp>
        <p:nvSpPr>
          <p:cNvPr id="287" name="Tittel 4"/>
          <p:cNvSpPr txBox="1">
            <a:spLocks noGrp="1"/>
          </p:cNvSpPr>
          <p:nvPr>
            <p:ph type="title"/>
          </p:nvPr>
        </p:nvSpPr>
        <p:spPr>
          <a:xfrm>
            <a:off x="6742107" y="1251750"/>
            <a:ext cx="3955485" cy="1019502"/>
          </a:xfrm>
          <a:prstGeom prst="rect">
            <a:avLst/>
          </a:prstGeom>
        </p:spPr>
        <p:txBody>
          <a:bodyPr/>
          <a:lstStyle>
            <a:lvl1pPr>
              <a:defRPr sz="3600"/>
            </a:lvl1pPr>
          </a:lstStyle>
          <a:p>
            <a:r>
              <a:t>INTERNATIONELLT</a:t>
            </a:r>
          </a:p>
        </p:txBody>
      </p:sp>
      <p:sp>
        <p:nvSpPr>
          <p:cNvPr id="288" name="Plassholder for innhold 6"/>
          <p:cNvSpPr txBox="1">
            <a:spLocks noGrp="1"/>
          </p:cNvSpPr>
          <p:nvPr>
            <p:ph type="body" sz="half" idx="1"/>
          </p:nvPr>
        </p:nvSpPr>
        <p:spPr>
          <a:xfrm>
            <a:off x="6762726" y="2286000"/>
            <a:ext cx="4686305" cy="4419600"/>
          </a:xfrm>
          <a:prstGeom prst="rect">
            <a:avLst/>
          </a:prstGeom>
        </p:spPr>
        <p:txBody>
          <a:bodyPr/>
          <a:lstStyle/>
          <a:p>
            <a:pPr>
              <a:defRPr sz="2200"/>
            </a:pPr>
            <a:r>
              <a:t>Internationella avtal som tvångsimplementeras</a:t>
            </a:r>
          </a:p>
          <a:p>
            <a:pPr>
              <a:defRPr sz="2200"/>
            </a:pPr>
            <a:r>
              <a:t>En global myndighet som kan fördela förpliktelser och kontrollera att de efterföljs</a:t>
            </a:r>
          </a:p>
          <a:p>
            <a:pPr>
              <a:defRPr sz="2200"/>
            </a:pPr>
            <a:r>
              <a:t>System för styrning av globala nyttigheter – långsiktig agenda, “best practice”</a:t>
            </a:r>
          </a:p>
          <a:p>
            <a:pPr>
              <a:defRPr sz="2200"/>
            </a:pPr>
            <a:r>
              <a:t>Folklig press på myndigheter</a:t>
            </a:r>
          </a:p>
          <a:p>
            <a:pPr>
              <a:defRPr sz="2200">
                <a:solidFill>
                  <a:srgbClr val="0CE4B1"/>
                </a:solidFill>
              </a:defRPr>
            </a:pPr>
            <a:r>
              <a:t>Transparenta</a:t>
            </a:r>
            <a:r>
              <a:rPr>
                <a:solidFill>
                  <a:srgbClr val="FFFFFF"/>
                </a:solidFill>
              </a:rPr>
              <a:t> processer - bekämpa korruption</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Picture 10" descr="Picture 10"/>
          <p:cNvPicPr>
            <a:picLocks noChangeAspect="1"/>
          </p:cNvPicPr>
          <p:nvPr/>
        </p:nvPicPr>
        <p:blipFill>
          <a:blip r:embed="rId3"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293" name="Picture 12" descr="Picture 12"/>
          <p:cNvPicPr>
            <a:picLocks noChangeAspect="1"/>
          </p:cNvPicPr>
          <p:nvPr/>
        </p:nvPicPr>
        <p:blipFill>
          <a:blip r:embed="rId4"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294" name="Oval 14"/>
          <p:cNvSpPr/>
          <p:nvPr/>
        </p:nvSpPr>
        <p:spPr>
          <a:xfrm>
            <a:off x="8609011" y="1676400"/>
            <a:ext cx="2819401" cy="2819400"/>
          </a:xfrm>
          <a:prstGeom prst="ellipse">
            <a:avLst/>
          </a:prstGeom>
          <a:gradFill>
            <a:gsLst>
              <a:gs pos="0">
                <a:srgbClr val="FAC96A">
                  <a:alpha val="7000"/>
                </a:srgbClr>
              </a:gs>
              <a:gs pos="36000">
                <a:srgbClr val="FAC96A">
                  <a:alpha val="6000"/>
                </a:srgbClr>
              </a:gs>
              <a:gs pos="69000">
                <a:srgbClr val="FAC96A">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295" name="Picture 16" descr="Picture 16"/>
          <p:cNvPicPr>
            <a:picLocks noChangeAspect="1"/>
          </p:cNvPicPr>
          <p:nvPr/>
        </p:nvPicPr>
        <p:blipFill>
          <a:blip r:embed="rId5" cstate="print">
            <a:extLst>
              <a:ext uri="{28A0092B-C50C-407E-A947-70E740481C1C}">
                <a14:useLocalDpi xmlns:a14="http://schemas.microsoft.com/office/drawing/2010/main"/>
              </a:ext>
            </a:extLst>
          </a:blip>
          <a:srcRect t="28713"/>
          <a:stretch>
            <a:fillRect/>
          </a:stretch>
        </p:blipFill>
        <p:spPr>
          <a:xfrm>
            <a:off x="8000196" y="0"/>
            <a:ext cx="1603388" cy="1143000"/>
          </a:xfrm>
          <a:prstGeom prst="rect">
            <a:avLst/>
          </a:prstGeom>
          <a:ln w="12700">
            <a:miter lim="400000"/>
          </a:ln>
        </p:spPr>
      </p:pic>
      <p:pic>
        <p:nvPicPr>
          <p:cNvPr id="296" name="Picture 18" descr="Picture 18"/>
          <p:cNvPicPr>
            <a:picLocks noChangeAspect="1"/>
          </p:cNvPicPr>
          <p:nvPr/>
        </p:nvPicPr>
        <p:blipFill>
          <a:blip r:embed="rId6" cstate="print">
            <a:extLst>
              <a:ext uri="{28A0092B-C50C-407E-A947-70E740481C1C}">
                <a14:useLocalDpi xmlns:a14="http://schemas.microsoft.com/office/drawing/2010/main"/>
              </a:ext>
            </a:extLst>
          </a:blip>
          <a:srcRect b="24199"/>
          <a:stretch>
            <a:fillRect/>
          </a:stretch>
        </p:blipFill>
        <p:spPr>
          <a:xfrm>
            <a:off x="8609011" y="6092866"/>
            <a:ext cx="993735" cy="765135"/>
          </a:xfrm>
          <a:prstGeom prst="rect">
            <a:avLst/>
          </a:prstGeom>
          <a:ln w="12700">
            <a:miter lim="400000"/>
          </a:ln>
        </p:spPr>
      </p:pic>
      <p:sp>
        <p:nvSpPr>
          <p:cNvPr id="297" name="Rectangle 20"/>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298" name="Rectangle 22"/>
          <p:cNvSpPr/>
          <p:nvPr/>
        </p:nvSpPr>
        <p:spPr>
          <a:xfrm>
            <a:off x="10442447"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299" name="Tittel 1"/>
          <p:cNvSpPr txBox="1">
            <a:spLocks noGrp="1"/>
          </p:cNvSpPr>
          <p:nvPr>
            <p:ph type="title"/>
          </p:nvPr>
        </p:nvSpPr>
        <p:spPr>
          <a:xfrm>
            <a:off x="648928" y="629265"/>
            <a:ext cx="6831943" cy="1641988"/>
          </a:xfrm>
          <a:prstGeom prst="rect">
            <a:avLst/>
          </a:prstGeom>
        </p:spPr>
        <p:txBody>
          <a:bodyPr/>
          <a:lstStyle/>
          <a:p>
            <a:pPr>
              <a:lnSpc>
                <a:spcPct val="90000"/>
              </a:lnSpc>
              <a:defRPr sz="3200"/>
            </a:pPr>
            <a:r>
              <a:t>POLITIK OCH EKONOMI I DIALOG: FÖRNYA MÄNNISKAN</a:t>
            </a:r>
            <a:br/>
            <a:endParaRPr/>
          </a:p>
        </p:txBody>
      </p:sp>
      <p:sp>
        <p:nvSpPr>
          <p:cNvPr id="300" name="Plassholder for innhold 2"/>
          <p:cNvSpPr txBox="1">
            <a:spLocks noGrp="1"/>
          </p:cNvSpPr>
          <p:nvPr>
            <p:ph type="body" sz="half" idx="1"/>
          </p:nvPr>
        </p:nvSpPr>
        <p:spPr>
          <a:xfrm>
            <a:off x="647699" y="2438400"/>
            <a:ext cx="6834470" cy="3810000"/>
          </a:xfrm>
          <a:prstGeom prst="rect">
            <a:avLst/>
          </a:prstGeom>
        </p:spPr>
        <p:txBody>
          <a:bodyPr/>
          <a:lstStyle/>
          <a:p>
            <a:pPr>
              <a:defRPr sz="2400"/>
            </a:pPr>
            <a:r>
              <a:t>Avvisa den «magiska» synen på marknaden</a:t>
            </a:r>
          </a:p>
          <a:p>
            <a:pPr>
              <a:defRPr sz="2400"/>
            </a:pPr>
            <a:r>
              <a:t>Acceptera minskad tillväxt i några delar av världen för att åstadkomma en sund tillväxt i andra områden </a:t>
            </a:r>
          </a:p>
          <a:p>
            <a:pPr>
              <a:defRPr sz="2400"/>
            </a:pPr>
            <a:r>
              <a:t>Omdefiniera vad «framsteg» är</a:t>
            </a:r>
          </a:p>
          <a:p>
            <a:pPr>
              <a:defRPr sz="2400"/>
            </a:pPr>
            <a:r>
              <a:t>Tillämpa subsidiaritetsprincipen – att ta beslut på lägsta möjliga nivå</a:t>
            </a:r>
          </a:p>
        </p:txBody>
      </p:sp>
      <p:pic>
        <p:nvPicPr>
          <p:cNvPr id="301" name="sociallarancover.jpg" descr="sociallarancover.jpg"/>
          <p:cNvPicPr>
            <a:picLocks noChangeAspect="1"/>
          </p:cNvPicPr>
          <p:nvPr/>
        </p:nvPicPr>
        <p:blipFill>
          <a:blip r:embed="rId7">
            <a:extLst/>
          </a:blip>
          <a:stretch>
            <a:fillRect/>
          </a:stretch>
        </p:blipFill>
        <p:spPr>
          <a:xfrm>
            <a:off x="7941136" y="802043"/>
            <a:ext cx="3404536" cy="525391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 name="Picture 14" descr="Picture 14"/>
          <p:cNvPicPr>
            <a:picLocks noChangeAspect="1"/>
          </p:cNvPicPr>
          <p:nvPr/>
        </p:nvPicPr>
        <p:blipFill>
          <a:blip r:embed="rId3"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306" name="Picture 16" descr="Picture 16"/>
          <p:cNvPicPr>
            <a:picLocks noChangeAspect="1"/>
          </p:cNvPicPr>
          <p:nvPr/>
        </p:nvPicPr>
        <p:blipFill>
          <a:blip r:embed="rId4"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307" name="Oval 18"/>
          <p:cNvSpPr/>
          <p:nvPr/>
        </p:nvSpPr>
        <p:spPr>
          <a:xfrm>
            <a:off x="8609011" y="1676400"/>
            <a:ext cx="2819401" cy="2819400"/>
          </a:xfrm>
          <a:prstGeom prst="ellipse">
            <a:avLst/>
          </a:prstGeom>
          <a:gradFill>
            <a:gsLst>
              <a:gs pos="0">
                <a:srgbClr val="FAC96A">
                  <a:alpha val="7000"/>
                </a:srgbClr>
              </a:gs>
              <a:gs pos="36000">
                <a:srgbClr val="FAC96A">
                  <a:alpha val="6000"/>
                </a:srgbClr>
              </a:gs>
              <a:gs pos="69000">
                <a:srgbClr val="FAC96A">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308" name="Picture 20" descr="Picture 20"/>
          <p:cNvPicPr>
            <a:picLocks noChangeAspect="1"/>
          </p:cNvPicPr>
          <p:nvPr/>
        </p:nvPicPr>
        <p:blipFill>
          <a:blip r:embed="rId5" cstate="print">
            <a:extLst>
              <a:ext uri="{28A0092B-C50C-407E-A947-70E740481C1C}">
                <a14:useLocalDpi xmlns:a14="http://schemas.microsoft.com/office/drawing/2010/main"/>
              </a:ext>
            </a:extLst>
          </a:blip>
          <a:srcRect t="28713"/>
          <a:stretch>
            <a:fillRect/>
          </a:stretch>
        </p:blipFill>
        <p:spPr>
          <a:xfrm>
            <a:off x="8000196" y="0"/>
            <a:ext cx="1603388" cy="1143000"/>
          </a:xfrm>
          <a:prstGeom prst="rect">
            <a:avLst/>
          </a:prstGeom>
          <a:ln w="12700">
            <a:miter lim="400000"/>
          </a:ln>
        </p:spPr>
      </p:pic>
      <p:pic>
        <p:nvPicPr>
          <p:cNvPr id="309" name="Picture 22" descr="Picture 22"/>
          <p:cNvPicPr>
            <a:picLocks noChangeAspect="1"/>
          </p:cNvPicPr>
          <p:nvPr/>
        </p:nvPicPr>
        <p:blipFill>
          <a:blip r:embed="rId6" cstate="print">
            <a:extLst>
              <a:ext uri="{28A0092B-C50C-407E-A947-70E740481C1C}">
                <a14:useLocalDpi xmlns:a14="http://schemas.microsoft.com/office/drawing/2010/main"/>
              </a:ext>
            </a:extLst>
          </a:blip>
          <a:srcRect b="24199"/>
          <a:stretch>
            <a:fillRect/>
          </a:stretch>
        </p:blipFill>
        <p:spPr>
          <a:xfrm>
            <a:off x="8609011" y="6092866"/>
            <a:ext cx="993735" cy="765135"/>
          </a:xfrm>
          <a:prstGeom prst="rect">
            <a:avLst/>
          </a:prstGeom>
          <a:ln w="12700">
            <a:miter lim="400000"/>
          </a:ln>
        </p:spPr>
      </p:pic>
      <p:sp>
        <p:nvSpPr>
          <p:cNvPr id="310" name="Rectangle 24"/>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pic>
        <p:nvPicPr>
          <p:cNvPr id="311" name="Plassholder for innhold 9" descr="Plassholder for innhold 9"/>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2" y="9"/>
            <a:ext cx="6094407" cy="6857991"/>
          </a:xfrm>
          <a:prstGeom prst="rect">
            <a:avLst/>
          </a:prstGeom>
          <a:ln w="12700">
            <a:miter lim="400000"/>
          </a:ln>
        </p:spPr>
      </p:pic>
      <p:sp>
        <p:nvSpPr>
          <p:cNvPr id="312" name="Tittel 1"/>
          <p:cNvSpPr txBox="1">
            <a:spLocks noGrp="1"/>
          </p:cNvSpPr>
          <p:nvPr>
            <p:ph type="title"/>
          </p:nvPr>
        </p:nvSpPr>
        <p:spPr>
          <a:xfrm>
            <a:off x="6742107" y="629265"/>
            <a:ext cx="3307744" cy="1641988"/>
          </a:xfrm>
          <a:prstGeom prst="rect">
            <a:avLst/>
          </a:prstGeom>
        </p:spPr>
        <p:txBody>
          <a:bodyPr/>
          <a:lstStyle>
            <a:lvl1pPr defTabSz="438911">
              <a:lnSpc>
                <a:spcPct val="90000"/>
              </a:lnSpc>
              <a:defRPr sz="3167"/>
            </a:lvl1pPr>
          </a:lstStyle>
          <a:p>
            <a:r>
              <a:t>RELIGIONERNA I DIALOG MED VETENSKAPERNA</a:t>
            </a:r>
          </a:p>
        </p:txBody>
      </p:sp>
      <p:sp>
        <p:nvSpPr>
          <p:cNvPr id="313" name="Plassholder for innhold 3"/>
          <p:cNvSpPr txBox="1">
            <a:spLocks noGrp="1"/>
          </p:cNvSpPr>
          <p:nvPr>
            <p:ph type="body" sz="half" idx="1"/>
          </p:nvPr>
        </p:nvSpPr>
        <p:spPr>
          <a:xfrm>
            <a:off x="6754807" y="2190133"/>
            <a:ext cx="5257060" cy="4313304"/>
          </a:xfrm>
          <a:prstGeom prst="rect">
            <a:avLst/>
          </a:prstGeom>
        </p:spPr>
        <p:txBody>
          <a:bodyPr/>
          <a:lstStyle/>
          <a:p>
            <a:pPr>
              <a:lnSpc>
                <a:spcPct val="90000"/>
              </a:lnSpc>
              <a:defRPr sz="2200"/>
            </a:pPr>
            <a:r>
              <a:t>Religiösa texter från alla tider kan ha ett budskap till alla epoker, motivera och öppna nya horisonter</a:t>
            </a:r>
          </a:p>
          <a:p>
            <a:pPr>
              <a:lnSpc>
                <a:spcPct val="90000"/>
              </a:lnSpc>
              <a:defRPr sz="2200"/>
            </a:pPr>
            <a:r>
              <a:t>Kan inte avvisas bara av det skäl att de tillkommit i en religiös kontext</a:t>
            </a:r>
          </a:p>
          <a:p>
            <a:pPr>
              <a:lnSpc>
                <a:spcPct val="90000"/>
              </a:lnSpc>
              <a:defRPr sz="2200" b="1">
                <a:solidFill>
                  <a:srgbClr val="FF9933"/>
                </a:solidFill>
              </a:defRPr>
            </a:pPr>
            <a:r>
              <a:t>Etiska principer är allmängiltiga oavsett språkbruk, även ett religiöst</a:t>
            </a:r>
          </a:p>
          <a:p>
            <a:pPr>
              <a:lnSpc>
                <a:spcPct val="90000"/>
              </a:lnSpc>
              <a:defRPr sz="2200"/>
            </a:pPr>
            <a:r>
              <a:t>Flertalet av jordens befolkning är troende – en religionsdialog bör upprättas för att skydda naturen, försvara de fattiga, skapa respekt och broderskap</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Tittel 1"/>
          <p:cNvSpPr txBox="1">
            <a:spLocks noGrp="1"/>
          </p:cNvSpPr>
          <p:nvPr>
            <p:ph type="title"/>
          </p:nvPr>
        </p:nvSpPr>
        <p:spPr>
          <a:xfrm>
            <a:off x="646111" y="452718"/>
            <a:ext cx="9404723" cy="1400531"/>
          </a:xfrm>
          <a:prstGeom prst="rect">
            <a:avLst/>
          </a:prstGeom>
        </p:spPr>
        <p:txBody>
          <a:bodyPr/>
          <a:lstStyle>
            <a:lvl1pPr>
              <a:lnSpc>
                <a:spcPct val="90000"/>
              </a:lnSpc>
              <a:defRPr sz="3200"/>
            </a:lvl1pPr>
          </a:lstStyle>
          <a:p>
            <a:r>
              <a:t>6 EKOLOGISK UTBILDNING OCH ANDLIGHET</a:t>
            </a:r>
          </a:p>
        </p:txBody>
      </p:sp>
      <p:sp>
        <p:nvSpPr>
          <p:cNvPr id="318" name="Plassholder for innhold 2"/>
          <p:cNvSpPr txBox="1">
            <a:spLocks noGrp="1"/>
          </p:cNvSpPr>
          <p:nvPr>
            <p:ph type="body" idx="1"/>
          </p:nvPr>
        </p:nvSpPr>
        <p:spPr>
          <a:xfrm>
            <a:off x="1103311" y="2052917"/>
            <a:ext cx="8946543" cy="4195483"/>
          </a:xfrm>
          <a:prstGeom prst="rect">
            <a:avLst/>
          </a:prstGeom>
        </p:spPr>
        <p:txBody>
          <a:bodyPr/>
          <a:lstStyle/>
          <a:p>
            <a:pPr marL="0" indent="0">
              <a:buSzTx/>
              <a:buFont typeface="Wingdings 3"/>
              <a:buNone/>
              <a:defRPr sz="4800"/>
            </a:pPr>
            <a:r>
              <a:rPr dirty="0"/>
              <a:t>«Många kursändringar är nödvändiga men framför allt är det </a:t>
            </a:r>
            <a:r>
              <a:rPr dirty="0">
                <a:solidFill>
                  <a:srgbClr val="FF9933"/>
                </a:solidFill>
              </a:rPr>
              <a:t>vi människor</a:t>
            </a:r>
            <a:r>
              <a:rPr dirty="0"/>
              <a:t> som behöver förändras.»</a:t>
            </a:r>
          </a:p>
          <a:p>
            <a:pPr marL="0" indent="0">
              <a:buSzTx/>
              <a:buFont typeface="Wingdings 3"/>
              <a:buNone/>
              <a:defRPr sz="4800"/>
            </a:pPr>
            <a:r>
              <a:rPr dirty="0"/>
              <a:t>														</a:t>
            </a:r>
            <a:r>
              <a:rPr i="1" dirty="0"/>
              <a:t>LS 202</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 name="Picture 10" descr="Picture 10"/>
          <p:cNvPicPr>
            <a:picLocks noChangeAspect="1"/>
          </p:cNvPicPr>
          <p:nvPr/>
        </p:nvPicPr>
        <p:blipFill>
          <a:blip r:embed="rId3"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323" name="Picture 12" descr="Picture 12"/>
          <p:cNvPicPr>
            <a:picLocks noChangeAspect="1"/>
          </p:cNvPicPr>
          <p:nvPr/>
        </p:nvPicPr>
        <p:blipFill>
          <a:blip r:embed="rId4"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324" name="Oval 14"/>
          <p:cNvSpPr/>
          <p:nvPr/>
        </p:nvSpPr>
        <p:spPr>
          <a:xfrm>
            <a:off x="8609011" y="1676400"/>
            <a:ext cx="2819401" cy="2819400"/>
          </a:xfrm>
          <a:prstGeom prst="ellipse">
            <a:avLst/>
          </a:prstGeom>
          <a:gradFill>
            <a:gsLst>
              <a:gs pos="0">
                <a:srgbClr val="FAC96A">
                  <a:alpha val="7000"/>
                </a:srgbClr>
              </a:gs>
              <a:gs pos="36000">
                <a:srgbClr val="FAC96A">
                  <a:alpha val="6000"/>
                </a:srgbClr>
              </a:gs>
              <a:gs pos="69000">
                <a:srgbClr val="FAC96A">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325" name="Picture 16" descr="Picture 16"/>
          <p:cNvPicPr>
            <a:picLocks noChangeAspect="1"/>
          </p:cNvPicPr>
          <p:nvPr/>
        </p:nvPicPr>
        <p:blipFill>
          <a:blip r:embed="rId5" cstate="print">
            <a:extLst>
              <a:ext uri="{28A0092B-C50C-407E-A947-70E740481C1C}">
                <a14:useLocalDpi xmlns:a14="http://schemas.microsoft.com/office/drawing/2010/main"/>
              </a:ext>
            </a:extLst>
          </a:blip>
          <a:srcRect t="28713"/>
          <a:stretch>
            <a:fillRect/>
          </a:stretch>
        </p:blipFill>
        <p:spPr>
          <a:xfrm>
            <a:off x="8000196" y="0"/>
            <a:ext cx="1603388" cy="1143000"/>
          </a:xfrm>
          <a:prstGeom prst="rect">
            <a:avLst/>
          </a:prstGeom>
          <a:ln w="12700">
            <a:miter lim="400000"/>
          </a:ln>
        </p:spPr>
      </p:pic>
      <p:pic>
        <p:nvPicPr>
          <p:cNvPr id="326" name="Picture 18" descr="Picture 18"/>
          <p:cNvPicPr>
            <a:picLocks noChangeAspect="1"/>
          </p:cNvPicPr>
          <p:nvPr/>
        </p:nvPicPr>
        <p:blipFill>
          <a:blip r:embed="rId6" cstate="print">
            <a:extLst>
              <a:ext uri="{28A0092B-C50C-407E-A947-70E740481C1C}">
                <a14:useLocalDpi xmlns:a14="http://schemas.microsoft.com/office/drawing/2010/main"/>
              </a:ext>
            </a:extLst>
          </a:blip>
          <a:srcRect b="24199"/>
          <a:stretch>
            <a:fillRect/>
          </a:stretch>
        </p:blipFill>
        <p:spPr>
          <a:xfrm>
            <a:off x="8609011" y="6092866"/>
            <a:ext cx="993735" cy="765135"/>
          </a:xfrm>
          <a:prstGeom prst="rect">
            <a:avLst/>
          </a:prstGeom>
          <a:ln w="12700">
            <a:miter lim="400000"/>
          </a:ln>
        </p:spPr>
      </p:pic>
      <p:sp>
        <p:nvSpPr>
          <p:cNvPr id="327" name="Rectangle 20"/>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pic>
        <p:nvPicPr>
          <p:cNvPr id="328" name="Plassholder for innhold 5" descr="Plassholder for innhold 5"/>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4634679" y="9"/>
            <a:ext cx="7560131" cy="6857992"/>
          </a:xfrm>
          <a:prstGeom prst="rect">
            <a:avLst/>
          </a:prstGeom>
          <a:ln w="12700">
            <a:miter lim="400000"/>
          </a:ln>
        </p:spPr>
      </p:pic>
      <p:sp>
        <p:nvSpPr>
          <p:cNvPr id="329" name="Rectangle 22"/>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330" name="Tittel 1"/>
          <p:cNvSpPr txBox="1">
            <a:spLocks noGrp="1"/>
          </p:cNvSpPr>
          <p:nvPr>
            <p:ph type="title"/>
          </p:nvPr>
        </p:nvSpPr>
        <p:spPr>
          <a:xfrm>
            <a:off x="650668" y="629265"/>
            <a:ext cx="3330330" cy="1641988"/>
          </a:xfrm>
          <a:prstGeom prst="rect">
            <a:avLst/>
          </a:prstGeom>
        </p:spPr>
        <p:txBody>
          <a:bodyPr/>
          <a:lstStyle/>
          <a:p>
            <a:r>
              <a:t>NY LIVSSTIL</a:t>
            </a:r>
          </a:p>
        </p:txBody>
      </p:sp>
      <p:sp>
        <p:nvSpPr>
          <p:cNvPr id="331" name="Plassholder for innhold 2"/>
          <p:cNvSpPr txBox="1">
            <a:spLocks noGrp="1"/>
          </p:cNvSpPr>
          <p:nvPr>
            <p:ph type="body" sz="half" idx="1"/>
          </p:nvPr>
        </p:nvSpPr>
        <p:spPr>
          <a:xfrm>
            <a:off x="372861" y="1856791"/>
            <a:ext cx="3986076" cy="4758614"/>
          </a:xfrm>
          <a:prstGeom prst="rect">
            <a:avLst/>
          </a:prstGeom>
        </p:spPr>
        <p:txBody>
          <a:bodyPr/>
          <a:lstStyle/>
          <a:p>
            <a:pPr>
              <a:defRPr sz="2400"/>
            </a:pPr>
            <a:r>
              <a:t>Stå emot konsumtionshets och girighet</a:t>
            </a:r>
          </a:p>
          <a:p>
            <a:pPr>
              <a:defRPr sz="2400">
                <a:solidFill>
                  <a:srgbClr val="0CE4B1"/>
                </a:solidFill>
              </a:defRPr>
            </a:pPr>
            <a:r>
              <a:t>Betrakta oss själva med en ärlig blick och hitta vägar till verklig frihet</a:t>
            </a:r>
          </a:p>
          <a:p>
            <a:pPr>
              <a:defRPr sz="2400"/>
            </a:pPr>
            <a:r>
              <a:t>Gå utanför oss själva för att möta den andre</a:t>
            </a:r>
          </a:p>
          <a:p>
            <a:pPr>
              <a:defRPr sz="2400"/>
            </a:pPr>
            <a:r>
              <a:t>Övervinna självupptagenhet och individualism</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Picture 10" descr="Picture 10"/>
          <p:cNvPicPr>
            <a:picLocks noChangeAspect="1"/>
          </p:cNvPicPr>
          <p:nvPr/>
        </p:nvPicPr>
        <p:blipFill>
          <a:blip r:embed="rId3"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336" name="Picture 12" descr="Picture 12"/>
          <p:cNvPicPr>
            <a:picLocks noChangeAspect="1"/>
          </p:cNvPicPr>
          <p:nvPr/>
        </p:nvPicPr>
        <p:blipFill>
          <a:blip r:embed="rId4"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337" name="Oval 14"/>
          <p:cNvSpPr/>
          <p:nvPr/>
        </p:nvSpPr>
        <p:spPr>
          <a:xfrm>
            <a:off x="8609011" y="1676400"/>
            <a:ext cx="2819401" cy="2819400"/>
          </a:xfrm>
          <a:prstGeom prst="ellipse">
            <a:avLst/>
          </a:prstGeom>
          <a:gradFill>
            <a:gsLst>
              <a:gs pos="0">
                <a:srgbClr val="FAC96A">
                  <a:alpha val="7000"/>
                </a:srgbClr>
              </a:gs>
              <a:gs pos="36000">
                <a:srgbClr val="FAC96A">
                  <a:alpha val="6000"/>
                </a:srgbClr>
              </a:gs>
              <a:gs pos="69000">
                <a:srgbClr val="FAC96A">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338" name="Picture 16" descr="Picture 16"/>
          <p:cNvPicPr>
            <a:picLocks noChangeAspect="1"/>
          </p:cNvPicPr>
          <p:nvPr/>
        </p:nvPicPr>
        <p:blipFill>
          <a:blip r:embed="rId5" cstate="print">
            <a:extLst>
              <a:ext uri="{28A0092B-C50C-407E-A947-70E740481C1C}">
                <a14:useLocalDpi xmlns:a14="http://schemas.microsoft.com/office/drawing/2010/main"/>
              </a:ext>
            </a:extLst>
          </a:blip>
          <a:srcRect t="28713"/>
          <a:stretch>
            <a:fillRect/>
          </a:stretch>
        </p:blipFill>
        <p:spPr>
          <a:xfrm>
            <a:off x="8000196" y="0"/>
            <a:ext cx="1603388" cy="1143000"/>
          </a:xfrm>
          <a:prstGeom prst="rect">
            <a:avLst/>
          </a:prstGeom>
          <a:ln w="12700">
            <a:miter lim="400000"/>
          </a:ln>
        </p:spPr>
      </p:pic>
      <p:pic>
        <p:nvPicPr>
          <p:cNvPr id="339" name="Picture 18" descr="Picture 18"/>
          <p:cNvPicPr>
            <a:picLocks noChangeAspect="1"/>
          </p:cNvPicPr>
          <p:nvPr/>
        </p:nvPicPr>
        <p:blipFill>
          <a:blip r:embed="rId6" cstate="print">
            <a:extLst>
              <a:ext uri="{28A0092B-C50C-407E-A947-70E740481C1C}">
                <a14:useLocalDpi xmlns:a14="http://schemas.microsoft.com/office/drawing/2010/main"/>
              </a:ext>
            </a:extLst>
          </a:blip>
          <a:srcRect b="24199"/>
          <a:stretch>
            <a:fillRect/>
          </a:stretch>
        </p:blipFill>
        <p:spPr>
          <a:xfrm>
            <a:off x="8609011" y="6092866"/>
            <a:ext cx="993735" cy="765135"/>
          </a:xfrm>
          <a:prstGeom prst="rect">
            <a:avLst/>
          </a:prstGeom>
          <a:ln w="12700">
            <a:miter lim="400000"/>
          </a:ln>
        </p:spPr>
      </p:pic>
      <p:sp>
        <p:nvSpPr>
          <p:cNvPr id="340" name="Rectangle 20"/>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pic>
        <p:nvPicPr>
          <p:cNvPr id="341" name="Plassholder for innhold 5" descr="Plassholder for innhold 5"/>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2" y="10"/>
            <a:ext cx="6094408" cy="6857922"/>
          </a:xfrm>
          <a:prstGeom prst="rect">
            <a:avLst/>
          </a:prstGeom>
          <a:ln w="12700">
            <a:miter lim="400000"/>
          </a:ln>
        </p:spPr>
      </p:pic>
      <p:sp>
        <p:nvSpPr>
          <p:cNvPr id="342" name="Tittel 1"/>
          <p:cNvSpPr txBox="1">
            <a:spLocks noGrp="1"/>
          </p:cNvSpPr>
          <p:nvPr>
            <p:ph type="title"/>
          </p:nvPr>
        </p:nvSpPr>
        <p:spPr>
          <a:xfrm>
            <a:off x="6675877" y="224130"/>
            <a:ext cx="3307744" cy="1641988"/>
          </a:xfrm>
          <a:prstGeom prst="rect">
            <a:avLst/>
          </a:prstGeom>
        </p:spPr>
        <p:txBody>
          <a:bodyPr/>
          <a:lstStyle>
            <a:lvl1pPr>
              <a:defRPr sz="3900"/>
            </a:lvl1pPr>
          </a:lstStyle>
          <a:p>
            <a:r>
              <a:t>ODLA NYA VANOR</a:t>
            </a:r>
          </a:p>
        </p:txBody>
      </p:sp>
      <p:sp>
        <p:nvSpPr>
          <p:cNvPr id="343" name="Plassholder for innhold 3"/>
          <p:cNvSpPr txBox="1">
            <a:spLocks noGrp="1"/>
          </p:cNvSpPr>
          <p:nvPr>
            <p:ph type="body" sz="half" idx="1"/>
          </p:nvPr>
        </p:nvSpPr>
        <p:spPr>
          <a:xfrm>
            <a:off x="6507332" y="1673266"/>
            <a:ext cx="5255582" cy="4984987"/>
          </a:xfrm>
          <a:prstGeom prst="rect">
            <a:avLst/>
          </a:prstGeom>
        </p:spPr>
        <p:txBody>
          <a:bodyPr/>
          <a:lstStyle/>
          <a:p>
            <a:pPr marL="329184" indent="-329184" defTabSz="438911">
              <a:lnSpc>
                <a:spcPct val="90000"/>
              </a:lnSpc>
              <a:spcBef>
                <a:spcPts val="900"/>
              </a:spcBef>
              <a:defRPr sz="2112"/>
            </a:pPr>
            <a:r>
              <a:t>En miljöutbildning som inte bara ger vetenskaplig informasjon, utan också återupprättar </a:t>
            </a:r>
            <a:r>
              <a:rPr>
                <a:solidFill>
                  <a:srgbClr val="FF9933"/>
                </a:solidFill>
              </a:rPr>
              <a:t>en inre balans</a:t>
            </a:r>
            <a:r>
              <a:t>:</a:t>
            </a:r>
          </a:p>
          <a:p>
            <a:pPr marL="713231" lvl="1" indent="-274320" defTabSz="438911">
              <a:lnSpc>
                <a:spcPct val="90000"/>
              </a:lnSpc>
              <a:spcBef>
                <a:spcPts val="900"/>
              </a:spcBef>
              <a:buChar char="❑"/>
              <a:defRPr sz="1919"/>
            </a:pPr>
            <a:r>
              <a:t>med sig själv</a:t>
            </a:r>
          </a:p>
          <a:p>
            <a:pPr marL="713231" lvl="1" indent="-274320" defTabSz="438911">
              <a:lnSpc>
                <a:spcPct val="90000"/>
              </a:lnSpc>
              <a:spcBef>
                <a:spcPts val="900"/>
              </a:spcBef>
              <a:buChar char="❑"/>
              <a:defRPr sz="1919"/>
            </a:pPr>
            <a:r>
              <a:t>solidaritet med andra</a:t>
            </a:r>
          </a:p>
          <a:p>
            <a:pPr marL="713231" lvl="1" indent="-274320" defTabSz="438911">
              <a:lnSpc>
                <a:spcPct val="90000"/>
              </a:lnSpc>
              <a:spcBef>
                <a:spcPts val="900"/>
              </a:spcBef>
              <a:buChar char="❑"/>
              <a:defRPr sz="1919"/>
            </a:pPr>
            <a:r>
              <a:t>med allt levande</a:t>
            </a:r>
          </a:p>
          <a:p>
            <a:pPr marL="713231" lvl="1" indent="-274320" defTabSz="438911">
              <a:lnSpc>
                <a:spcPct val="90000"/>
              </a:lnSpc>
              <a:spcBef>
                <a:spcPts val="900"/>
              </a:spcBef>
              <a:buChar char="❑"/>
              <a:defRPr sz="2112"/>
            </a:pPr>
            <a:r>
              <a:t>i förhållande till Gud</a:t>
            </a:r>
          </a:p>
          <a:p>
            <a:pPr marL="329184" indent="-329184" defTabSz="438911">
              <a:lnSpc>
                <a:spcPct val="90000"/>
              </a:lnSpc>
              <a:spcBef>
                <a:spcPts val="900"/>
              </a:spcBef>
              <a:defRPr sz="2112">
                <a:solidFill>
                  <a:srgbClr val="FF9933"/>
                </a:solidFill>
              </a:defRPr>
            </a:pPr>
            <a:r>
              <a:t>Sunda dygder, </a:t>
            </a:r>
            <a:br/>
            <a:r>
              <a:t>små, dagliga handlingar: </a:t>
            </a:r>
          </a:p>
          <a:p>
            <a:pPr marL="713231" lvl="1" indent="-274320" defTabSz="438911">
              <a:lnSpc>
                <a:spcPct val="90000"/>
              </a:lnSpc>
              <a:spcBef>
                <a:spcPts val="900"/>
              </a:spcBef>
              <a:buChar char="❑"/>
              <a:defRPr sz="1919"/>
            </a:pPr>
            <a:r>
              <a:t>minska på värmen </a:t>
            </a:r>
            <a:endParaRPr sz="1536"/>
          </a:p>
          <a:p>
            <a:pPr marL="713231" lvl="1" indent="-274320" defTabSz="438911">
              <a:lnSpc>
                <a:spcPct val="90000"/>
              </a:lnSpc>
              <a:spcBef>
                <a:spcPts val="900"/>
              </a:spcBef>
              <a:buChar char="❑"/>
              <a:defRPr sz="1919"/>
            </a:pPr>
            <a:r>
              <a:t>släck lampor</a:t>
            </a:r>
          </a:p>
          <a:p>
            <a:pPr marL="713231" lvl="1" indent="-274320" defTabSz="438911">
              <a:lnSpc>
                <a:spcPct val="90000"/>
              </a:lnSpc>
              <a:spcBef>
                <a:spcPts val="900"/>
              </a:spcBef>
              <a:buChar char="❑"/>
              <a:defRPr sz="1919"/>
            </a:pPr>
            <a:r>
              <a:t>använd mindre vatten, plast, papper</a:t>
            </a:r>
          </a:p>
          <a:p>
            <a:pPr marL="713231" lvl="1" indent="-274320" defTabSz="438911">
              <a:lnSpc>
                <a:spcPct val="90000"/>
              </a:lnSpc>
              <a:spcBef>
                <a:spcPts val="900"/>
              </a:spcBef>
              <a:buChar char="❑"/>
              <a:defRPr sz="1919"/>
            </a:pPr>
            <a:r>
              <a:t>sortera avfall, återvinn…</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theme/theme1.xml><?xml version="1.0" encoding="utf-8"?>
<a:theme xmlns:a="http://schemas.openxmlformats.org/drawingml/2006/main" name="Ion">
  <a:themeElements>
    <a:clrScheme name="Ion">
      <a:dk1>
        <a:srgbClr val="000000"/>
      </a:dk1>
      <a:lt1>
        <a:srgbClr val="FFFFFF"/>
      </a:lt1>
      <a:dk2>
        <a:srgbClr val="A7A7A7"/>
      </a:dk2>
      <a:lt2>
        <a:srgbClr val="535353"/>
      </a:lt2>
      <a:accent1>
        <a:srgbClr val="F5A408"/>
      </a:accent1>
      <a:accent2>
        <a:srgbClr val="FA731A"/>
      </a:accent2>
      <a:accent3>
        <a:srgbClr val="AB9281"/>
      </a:accent3>
      <a:accent4>
        <a:srgbClr val="A18CD0"/>
      </a:accent4>
      <a:accent5>
        <a:srgbClr val="8EBBD2"/>
      </a:accent5>
      <a:accent6>
        <a:srgbClr val="ACC995"/>
      </a:accent6>
      <a:hlink>
        <a:srgbClr val="0000FF"/>
      </a:hlink>
      <a:folHlink>
        <a:srgbClr val="FF00FF"/>
      </a:folHlink>
    </a:clrScheme>
    <a:fontScheme name="Ion">
      <a:majorFont>
        <a:latin typeface="Calibri"/>
        <a:ea typeface="Calibri"/>
        <a:cs typeface="Calibri"/>
      </a:majorFont>
      <a:minorFont>
        <a:latin typeface="Helvetica"/>
        <a:ea typeface="Helvetica"/>
        <a:cs typeface="Helvetica"/>
      </a:minorFont>
    </a:fontScheme>
    <a:fmtScheme name="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rnd">
          <a:solidFill>
            <a:schemeClr val="accent1"/>
          </a:solidFill>
          <a:prstDash val="solid"/>
          <a:round/>
        </a:ln>
        <a:effectLst>
          <a:outerShdw blurRad="38100" dist="25400" dir="5400000" rotWithShape="0">
            <a:srgbClr val="000000">
              <a:alpha val="4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rnd">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Ion">
  <a:themeElements>
    <a:clrScheme name="Ion">
      <a:dk1>
        <a:srgbClr val="000000"/>
      </a:dk1>
      <a:lt1>
        <a:srgbClr val="FFFFFF"/>
      </a:lt1>
      <a:dk2>
        <a:srgbClr val="A7A7A7"/>
      </a:dk2>
      <a:lt2>
        <a:srgbClr val="535353"/>
      </a:lt2>
      <a:accent1>
        <a:srgbClr val="F5A408"/>
      </a:accent1>
      <a:accent2>
        <a:srgbClr val="FA731A"/>
      </a:accent2>
      <a:accent3>
        <a:srgbClr val="AB9281"/>
      </a:accent3>
      <a:accent4>
        <a:srgbClr val="A18CD0"/>
      </a:accent4>
      <a:accent5>
        <a:srgbClr val="8EBBD2"/>
      </a:accent5>
      <a:accent6>
        <a:srgbClr val="ACC995"/>
      </a:accent6>
      <a:hlink>
        <a:srgbClr val="0000FF"/>
      </a:hlink>
      <a:folHlink>
        <a:srgbClr val="FF00FF"/>
      </a:folHlink>
    </a:clrScheme>
    <a:fontScheme name="Ion">
      <a:majorFont>
        <a:latin typeface="Calibri"/>
        <a:ea typeface="Calibri"/>
        <a:cs typeface="Calibri"/>
      </a:majorFont>
      <a:minorFont>
        <a:latin typeface="Helvetica"/>
        <a:ea typeface="Helvetica"/>
        <a:cs typeface="Helvetica"/>
      </a:minorFont>
    </a:fontScheme>
    <a:fmtScheme name="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rnd">
          <a:solidFill>
            <a:schemeClr val="accent1"/>
          </a:solidFill>
          <a:prstDash val="solid"/>
          <a:round/>
        </a:ln>
        <a:effectLst>
          <a:outerShdw blurRad="38100" dist="25400" dir="5400000" rotWithShape="0">
            <a:srgbClr val="000000">
              <a:alpha val="4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rnd">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448</TotalTime>
  <Words>4570</Words>
  <Application>Microsoft Macintosh PowerPoint</Application>
  <PresentationFormat>Anpassad</PresentationFormat>
  <Paragraphs>207</Paragraphs>
  <Slides>21</Slides>
  <Notes>20</Notes>
  <HiddenSlides>0</HiddenSlides>
  <MMClips>0</MMClips>
  <ScaleCrop>false</ScaleCrop>
  <HeadingPairs>
    <vt:vector size="4" baseType="variant">
      <vt:variant>
        <vt:lpstr>Tema</vt:lpstr>
      </vt:variant>
      <vt:variant>
        <vt:i4>1</vt:i4>
      </vt:variant>
      <vt:variant>
        <vt:lpstr>Bildrubriker</vt:lpstr>
      </vt:variant>
      <vt:variant>
        <vt:i4>21</vt:i4>
      </vt:variant>
    </vt:vector>
  </HeadingPairs>
  <TitlesOfParts>
    <vt:vector size="22" baseType="lpstr">
      <vt:lpstr>Ion</vt:lpstr>
      <vt:lpstr>LAUDATO SI’ för församlingar</vt:lpstr>
      <vt:lpstr>DAGEN FÖR EN NY BÖRJAN</vt:lpstr>
      <vt:lpstr>5: MODELLER FÖR STRATEGI  OCH HANDLING</vt:lpstr>
      <vt:lpstr>INTERNATIONELLT</vt:lpstr>
      <vt:lpstr>POLITIK OCH EKONOMI I DIALOG: FÖRNYA MÄNNISKAN </vt:lpstr>
      <vt:lpstr>RELIGIONERNA I DIALOG MED VETENSKAPERNA</vt:lpstr>
      <vt:lpstr>6 EKOLOGISK UTBILDNING OCH ANDLIGHET</vt:lpstr>
      <vt:lpstr>NY LIVSSTIL</vt:lpstr>
      <vt:lpstr>ODLA NYA VANOR</vt:lpstr>
      <vt:lpstr>EKOLOGISK OMVÄNDELSE  Förslag til en kristen, ekologisk andlighet</vt:lpstr>
      <vt:lpstr>Tacksamhet  Inse: Fadern har skänkt oss världen av kärlek.  Förstå: Vi är kallade att ge utan att hoppas på att få igen. Vi hör samman.  Ge: Offra oss till Gud “som ett levande och heligt offer”.</vt:lpstr>
      <vt:lpstr>Tron är nyckeln till en ekologisk omvändelse</vt:lpstr>
      <vt:lpstr>Glädje och fred  – ett hjärtats förhållningssätt</vt:lpstr>
      <vt:lpstr>VI BEHÖVER VARANDRA!</vt:lpstr>
      <vt:lpstr>Sakramenten och vilodagen</vt:lpstr>
      <vt:lpstr>Treenighetens gudomliga personer är relationer som består i sig själva.  Världen är skapad etter denna gudomliga förebild – är en väv av relationer.   Allt hänger samman. Vi är ett i Gud.</vt:lpstr>
      <vt:lpstr>Maria, hela skapelsens drottning,           be för oss!</vt:lpstr>
      <vt:lpstr>Den helige Josef</vt:lpstr>
      <vt:lpstr>Bortom solen…</vt:lpstr>
      <vt:lpstr>Lovad vare Han!</vt:lpstr>
      <vt:lpstr>Bildinformation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LAUDATO SI’ för församlingar</dc:title>
  <cp:lastModifiedBy>Håkan Boström</cp:lastModifiedBy>
  <cp:revision>17</cp:revision>
  <dcterms:modified xsi:type="dcterms:W3CDTF">2020-02-20T13:44:12Z</dcterms:modified>
</cp:coreProperties>
</file>