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25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120" y="2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29FFB5C-A5A8-4FB6-8E17-3B616E2BF3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D28B2723-9CA3-4FCC-9DE8-E9DBB3FC8B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2B746608-2BC3-43E1-8651-984FA2AFF7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1ED24-ED2C-4D39-BE05-310C9C8AB5B6}" type="datetimeFigureOut">
              <a:rPr lang="sv-SE" smtClean="0"/>
              <a:t>2021-03-18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9729D91F-C95F-44B0-A9D7-655AAD89B5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FEC0222C-B4DC-46BF-A5BA-16C4212950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15C07-EA84-4B5C-A032-5BD98AF2FA3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846199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2779D17-5915-468F-BBAE-4377D75865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F83A59B1-2B85-418A-93FC-881842C6A6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FD101D4E-E007-4A1A-90D4-0EA048B71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1ED24-ED2C-4D39-BE05-310C9C8AB5B6}" type="datetimeFigureOut">
              <a:rPr lang="sv-SE" smtClean="0"/>
              <a:t>2021-03-18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81567999-B726-4AD7-8962-082607C32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CE91ADDB-246F-46C9-BCDB-15C046DE9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15C07-EA84-4B5C-A032-5BD98AF2FA3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684084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>
            <a:extLst>
              <a:ext uri="{FF2B5EF4-FFF2-40B4-BE49-F238E27FC236}">
                <a16:creationId xmlns:a16="http://schemas.microsoft.com/office/drawing/2014/main" id="{59E7F5BF-C996-4D74-AA7F-364BC2FA51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161C7130-50EC-404A-AC52-1AE313F76B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5C4F1E70-9250-4960-9412-B8072A9FEB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1ED24-ED2C-4D39-BE05-310C9C8AB5B6}" type="datetimeFigureOut">
              <a:rPr lang="sv-SE" smtClean="0"/>
              <a:t>2021-03-18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D8D62A80-8FE6-4B3A-85E4-5B036E24FA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BC7F6C78-AE23-49C5-A7A5-47C02DE4C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15C07-EA84-4B5C-A032-5BD98AF2FA3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050321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E6A07E3-9B7B-4D29-B898-AE178BD108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9D18379-505B-4E69-B714-FDE330F048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CB2FC4E7-61C3-4A02-B0BC-4295F089CA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1ED24-ED2C-4D39-BE05-310C9C8AB5B6}" type="datetimeFigureOut">
              <a:rPr lang="sv-SE" smtClean="0"/>
              <a:t>2021-03-18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1470BBC0-8890-4CD5-9859-BE3B49739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C3506382-AAA1-484E-9D92-C37BC4FC36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15C07-EA84-4B5C-A032-5BD98AF2FA3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554824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3F7FDE2-7F0B-4E52-80F8-636E810429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37581735-F984-47B7-9924-1561E77CD2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0B048930-FBB1-400D-9B57-97BF6E31C9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1ED24-ED2C-4D39-BE05-310C9C8AB5B6}" type="datetimeFigureOut">
              <a:rPr lang="sv-SE" smtClean="0"/>
              <a:t>2021-03-18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81C56494-0FB7-4E72-B055-34B8E8A2C4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230EB986-AD1B-4528-83CB-BEFD1F164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15C07-EA84-4B5C-A032-5BD98AF2FA3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226942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895F9A5-57B4-4CEF-99ED-3D5F1833E9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B54E68E-F0BF-42A3-9DBC-371B87A459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A237D1F4-6124-461D-9A35-807912C281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7440E24C-D51A-4240-9383-6523F1AA62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1ED24-ED2C-4D39-BE05-310C9C8AB5B6}" type="datetimeFigureOut">
              <a:rPr lang="sv-SE" smtClean="0"/>
              <a:t>2021-03-18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941186E7-EDE6-40CB-98BF-5D3B4A9E81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C92E9832-CA29-447F-AE26-89EFFE5DD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15C07-EA84-4B5C-A032-5BD98AF2FA3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65646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96A430C-FBA6-400A-9976-9A3A6B0137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3861B474-A8ED-4118-B6A9-640B4D0757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58243941-9F17-4D16-97A9-12E9DB8A2B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71B124D6-2454-4C7F-A718-7A6651AD1C1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61C43719-C0A2-40F5-B863-B60CFEF96A8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3A5AC08C-FFFB-4AEE-A010-899AF9BD3E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1ED24-ED2C-4D39-BE05-310C9C8AB5B6}" type="datetimeFigureOut">
              <a:rPr lang="sv-SE" smtClean="0"/>
              <a:t>2021-03-18</a:t>
            </a:fld>
            <a:endParaRPr lang="sv-SE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9D27A416-7C0A-49B4-9540-AF574FA84D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4155191F-B966-480B-AB14-D5A491307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15C07-EA84-4B5C-A032-5BD98AF2FA3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81131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EA0E78D-C280-42CD-AD36-90BEAD9255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408D862D-45FB-40C6-B304-FD98E308D9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1ED24-ED2C-4D39-BE05-310C9C8AB5B6}" type="datetimeFigureOut">
              <a:rPr lang="sv-SE" smtClean="0"/>
              <a:t>2021-03-18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F2366DAC-1391-4FB3-A957-78367EC00A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AB3155CC-9DE8-4DE2-8E5D-DC206F2E1B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15C07-EA84-4B5C-A032-5BD98AF2FA3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325170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5D88AA8E-F110-4E1C-A643-17C9F74E13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1ED24-ED2C-4D39-BE05-310C9C8AB5B6}" type="datetimeFigureOut">
              <a:rPr lang="sv-SE" smtClean="0"/>
              <a:t>2021-03-18</a:t>
            </a:fld>
            <a:endParaRPr lang="sv-SE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4D4F10DB-42E5-4250-8619-C959F63722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135A6A3C-8177-4A0C-B0A2-9DEC0FDA3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15C07-EA84-4B5C-A032-5BD98AF2FA3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397733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5011F69-1325-4D28-87B9-5F98352A42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FA6623CF-9B8B-40D9-AAE8-283262FABA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79518435-8B87-4E72-8EF2-731EE060A6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B02185AF-6D2C-46F8-BAEE-671FB13D5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1ED24-ED2C-4D39-BE05-310C9C8AB5B6}" type="datetimeFigureOut">
              <a:rPr lang="sv-SE" smtClean="0"/>
              <a:t>2021-03-18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655A58FB-10D5-469D-BFE7-FC3F70E72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9AB7CCF3-8411-4475-BDA2-41F0C74EA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15C07-EA84-4B5C-A032-5BD98AF2FA3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276555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0C5988D-6640-42D2-926D-3CCA70724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8BB31089-B423-4B12-B8FA-8D7EBBDE8FA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F7BE87A0-5106-4055-BA9A-C02BB90C10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D07F8CC9-5583-4F09-A3C3-3E7999E92C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1ED24-ED2C-4D39-BE05-310C9C8AB5B6}" type="datetimeFigureOut">
              <a:rPr lang="sv-SE" smtClean="0"/>
              <a:t>2021-03-18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23AD3270-55A4-4540-9FC4-FFE4D579D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41E1F126-A2BE-40A9-99E8-6B32FF6B6A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15C07-EA84-4B5C-A032-5BD98AF2FA3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007307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D6521DB6-F11B-4706-89C3-6ECE30150D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B00A5FD9-527F-4270-8867-5BAC4332F3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420A9AD3-27D0-4445-8FB9-08EABD7456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71ED24-ED2C-4D39-BE05-310C9C8AB5B6}" type="datetimeFigureOut">
              <a:rPr lang="sv-SE" smtClean="0"/>
              <a:t>2021-03-18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74175F8A-359F-4AF0-A22B-686EADDE98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FF43D602-D9FB-4D76-9E6A-B7DF6678B6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C15C07-EA84-4B5C-A032-5BD98AF2FA3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89239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s://commons.wikimedia.org/wiki/File:7_Jezus_poraz_drugi_pod_krzyzem_upada,_kolegiata,_Lidzbark_Warmi%C5%84ski.jpg" TargetMode="External"/><Relationship Id="rId3" Type="http://schemas.openxmlformats.org/officeDocument/2006/relationships/hyperlink" Target="https://commons.wikimedia.org/wiki/File:Fr_Pfettisheim_Chemin_de_croix_station_IX_Christ_detail.jpg" TargetMode="External"/><Relationship Id="rId7" Type="http://schemas.openxmlformats.org/officeDocument/2006/relationships/hyperlink" Target="https://commons.wikimedia.org/wiki/File:Eighth_station_of_the_cross_Josef_Moroder_Lusenberg_in_Laghel_Arco.jpg" TargetMode="External"/><Relationship Id="rId2" Type="http://schemas.openxmlformats.org/officeDocument/2006/relationships/hyperlink" Target="https://www.flickr.com/photos/paullew/25783838446" TargetMode="External"/><Relationship Id="rId1" Type="http://schemas.openxmlformats.org/officeDocument/2006/relationships/slideLayout" Target="../slideLayouts/slideLayout9.xml"/><Relationship Id="rId6" Type="http://schemas.openxmlformats.org/officeDocument/2006/relationships/hyperlink" Target="https://commons.wikimedia.org/wiki/File:6_Weronika_ociera_twarz_Jezusowi,_kolegiata,_Lidzbark_Warmi%C5%84ski.jpg" TargetMode="External"/><Relationship Id="rId5" Type="http://schemas.openxmlformats.org/officeDocument/2006/relationships/hyperlink" Target="https://www.shutterstock.com/sv/image-photo/prague-czech-republic-october-17-2018-1270832155" TargetMode="External"/><Relationship Id="rId10" Type="http://schemas.openxmlformats.org/officeDocument/2006/relationships/hyperlink" Target="https://commons.wikimedia.org/wiki/File:13_Jezus_z_krzyza_zdjety,_kolegiata,_Lidzbark_Warmi%C5%84ski.jpg" TargetMode="External"/><Relationship Id="rId4" Type="http://schemas.openxmlformats.org/officeDocument/2006/relationships/hyperlink" Target="https://commons.wikimedia.org/wiki/File:6_Weronika_ociera_twarz_Jezusowi,_kalwaria,_Wambierzyce.jpg" TargetMode="External"/><Relationship Id="rId9" Type="http://schemas.openxmlformats.org/officeDocument/2006/relationships/hyperlink" Target="https://commons.wikimedia.org/wiki/File:12_Jezus_na_krzyzu_umiera,_kolegiata,_Lidzbark_Warmi%C5%84ski.jpg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ubrik 6">
            <a:extLst>
              <a:ext uri="{FF2B5EF4-FFF2-40B4-BE49-F238E27FC236}">
                <a16:creationId xmlns:a16="http://schemas.microsoft.com/office/drawing/2014/main" id="{25F7E160-5FD3-4AE2-AFE6-9122BB0A43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4133" y="5861303"/>
            <a:ext cx="4463733" cy="1078993"/>
          </a:xfrm>
        </p:spPr>
        <p:txBody>
          <a:bodyPr>
            <a:normAutofit/>
          </a:bodyPr>
          <a:lstStyle/>
          <a:p>
            <a:pPr lvl="0">
              <a:spcBef>
                <a:spcPts val="1000"/>
              </a:spcBef>
            </a:pPr>
            <a:r>
              <a:rPr lang="sv-SE" sz="4000" dirty="0">
                <a:solidFill>
                  <a:prstClr val="black"/>
                </a:solidFill>
                <a:latin typeface="Candara" panose="020E0502030303020204" pitchFamily="34" charset="0"/>
                <a:ea typeface="+mn-ea"/>
                <a:cs typeface="+mn-cs"/>
              </a:rPr>
              <a:t>1 </a:t>
            </a:r>
            <a:r>
              <a:rPr lang="sv-SE" sz="2800" dirty="0">
                <a:solidFill>
                  <a:prstClr val="black"/>
                </a:solidFill>
                <a:latin typeface="Candara" panose="020E0502030303020204" pitchFamily="34" charset="0"/>
                <a:ea typeface="+mn-ea"/>
                <a:cs typeface="+mn-cs"/>
              </a:rPr>
              <a:t> JESUS DÖMS TILL DÖDEN</a:t>
            </a:r>
            <a:br>
              <a:rPr lang="sv-SE" sz="2800" dirty="0">
                <a:solidFill>
                  <a:prstClr val="black"/>
                </a:solidFill>
                <a:latin typeface="Candara" panose="020E0502030303020204" pitchFamily="34" charset="0"/>
                <a:ea typeface="+mn-ea"/>
                <a:cs typeface="+mn-cs"/>
              </a:rPr>
            </a:br>
            <a:endParaRPr lang="sv-SE" dirty="0">
              <a:latin typeface="Candara" panose="020E0502030303020204" pitchFamily="34" charset="0"/>
            </a:endParaRPr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A141B1BF-528C-401A-A896-50754336C9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8916860" cy="4343400"/>
          </a:xfrm>
        </p:spPr>
        <p:txBody>
          <a:bodyPr>
            <a:normAutofit/>
          </a:bodyPr>
          <a:lstStyle/>
          <a:p>
            <a:endParaRPr lang="sv-SE" sz="2800" dirty="0">
              <a:latin typeface="Candara" panose="020E0502030303020204" pitchFamily="34" charset="0"/>
            </a:endParaRPr>
          </a:p>
          <a:p>
            <a:endParaRPr lang="sv-SE" sz="2800" dirty="0">
              <a:latin typeface="Candara" panose="020E0502030303020204" pitchFamily="34" charset="0"/>
            </a:endParaRPr>
          </a:p>
          <a:p>
            <a:endParaRPr lang="sv-SE" sz="2800" dirty="0">
              <a:latin typeface="Candara" panose="020E0502030303020204" pitchFamily="34" charset="0"/>
            </a:endParaRPr>
          </a:p>
          <a:p>
            <a:endParaRPr lang="sv-SE" sz="2800" dirty="0">
              <a:latin typeface="Candara" panose="020E0502030303020204" pitchFamily="34" charset="0"/>
            </a:endParaRPr>
          </a:p>
          <a:p>
            <a:endParaRPr lang="sv-SE" sz="2800" dirty="0">
              <a:latin typeface="Candara" panose="020E0502030303020204" pitchFamily="34" charset="0"/>
            </a:endParaRPr>
          </a:p>
          <a:p>
            <a:endParaRPr lang="sv-SE" sz="2800" dirty="0">
              <a:latin typeface="Candara" panose="020E0502030303020204" pitchFamily="34" charset="0"/>
            </a:endParaRPr>
          </a:p>
          <a:p>
            <a:pPr algn="ctr"/>
            <a:endParaRPr lang="sv-SE" sz="2800" dirty="0">
              <a:latin typeface="Candara" panose="020E0502030303020204" pitchFamily="34" charset="0"/>
            </a:endParaRPr>
          </a:p>
        </p:txBody>
      </p:sp>
      <p:pic>
        <p:nvPicPr>
          <p:cNvPr id="4" name="Platshållare för bild 3">
            <a:extLst>
              <a:ext uri="{FF2B5EF4-FFF2-40B4-BE49-F238E27FC236}">
                <a16:creationId xmlns:a16="http://schemas.microsoft.com/office/drawing/2014/main" id="{65D5F3BA-0016-4090-9B90-E5D3DF3E691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83" r="14383"/>
          <a:stretch>
            <a:fillRect/>
          </a:stretch>
        </p:blipFill>
        <p:spPr>
          <a:xfrm>
            <a:off x="2653229" y="310117"/>
            <a:ext cx="6885542" cy="5436886"/>
          </a:xfrm>
        </p:spPr>
      </p:pic>
      <p:sp>
        <p:nvSpPr>
          <p:cNvPr id="8" name="Platshållare för text 8">
            <a:extLst>
              <a:ext uri="{FF2B5EF4-FFF2-40B4-BE49-F238E27FC236}">
                <a16:creationId xmlns:a16="http://schemas.microsoft.com/office/drawing/2014/main" id="{B6EFED0F-C050-454A-A0C4-849C180E3736}"/>
              </a:ext>
            </a:extLst>
          </p:cNvPr>
          <p:cNvSpPr txBox="1">
            <a:spLocks/>
          </p:cNvSpPr>
          <p:nvPr/>
        </p:nvSpPr>
        <p:spPr>
          <a:xfrm>
            <a:off x="808577" y="6108191"/>
            <a:ext cx="8916860" cy="45719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sv-SE" sz="2800">
              <a:latin typeface="Candara" panose="020E0502030303020204" pitchFamily="34" charset="0"/>
            </a:endParaRPr>
          </a:p>
          <a:p>
            <a:endParaRPr lang="sv-SE" sz="2800">
              <a:latin typeface="Candara" panose="020E0502030303020204" pitchFamily="34" charset="0"/>
            </a:endParaRPr>
          </a:p>
          <a:p>
            <a:endParaRPr lang="sv-SE" sz="2800">
              <a:latin typeface="Candara" panose="020E0502030303020204" pitchFamily="34" charset="0"/>
            </a:endParaRPr>
          </a:p>
          <a:p>
            <a:endParaRPr lang="sv-SE" sz="2800">
              <a:latin typeface="Candara" panose="020E0502030303020204" pitchFamily="34" charset="0"/>
            </a:endParaRPr>
          </a:p>
          <a:p>
            <a:endParaRPr lang="sv-SE" sz="2800">
              <a:latin typeface="Candara" panose="020E0502030303020204" pitchFamily="34" charset="0"/>
            </a:endParaRPr>
          </a:p>
          <a:p>
            <a:endParaRPr lang="sv-SE" sz="2800">
              <a:latin typeface="Candara" panose="020E0502030303020204" pitchFamily="34" charset="0"/>
            </a:endParaRPr>
          </a:p>
          <a:p>
            <a:pPr algn="ctr"/>
            <a:endParaRPr lang="sv-SE" sz="2800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46719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358AE4C-DCD3-4432-9AC1-CB6FA31FD7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AB679FF1-58E1-4C0C-A221-AC30A54C15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085717" y="5924687"/>
            <a:ext cx="4020565" cy="592900"/>
          </a:xfrm>
        </p:spPr>
        <p:txBody>
          <a:bodyPr>
            <a:normAutofit lnSpcReduction="10000"/>
          </a:bodyPr>
          <a:lstStyle/>
          <a:p>
            <a:r>
              <a:rPr lang="sv-SE" sz="4000" dirty="0">
                <a:latin typeface="Candara" panose="020E0502030303020204" pitchFamily="34" charset="0"/>
              </a:rPr>
              <a:t>10</a:t>
            </a:r>
            <a:r>
              <a:rPr lang="sv-SE" dirty="0">
                <a:latin typeface="Candara" panose="020E0502030303020204" pitchFamily="34" charset="0"/>
              </a:rPr>
              <a:t>  </a:t>
            </a:r>
            <a:r>
              <a:rPr lang="sv-SE" sz="2800" dirty="0">
                <a:latin typeface="Candara" panose="020E0502030303020204" pitchFamily="34" charset="0"/>
              </a:rPr>
              <a:t>JESUS BLIR AVKLÄDD</a:t>
            </a:r>
          </a:p>
        </p:txBody>
      </p:sp>
      <p:pic>
        <p:nvPicPr>
          <p:cNvPr id="9" name="Platshållare för bild 8">
            <a:extLst>
              <a:ext uri="{FF2B5EF4-FFF2-40B4-BE49-F238E27FC236}">
                <a16:creationId xmlns:a16="http://schemas.microsoft.com/office/drawing/2014/main" id="{F23B43B9-E23D-4962-91F1-EA801E53F55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6" b="796"/>
          <a:stretch>
            <a:fillRect/>
          </a:stretch>
        </p:blipFill>
        <p:spPr>
          <a:xfrm>
            <a:off x="3918520" y="340413"/>
            <a:ext cx="4354957" cy="5545301"/>
          </a:xfrm>
        </p:spPr>
      </p:pic>
    </p:spTree>
    <p:extLst>
      <p:ext uri="{BB962C8B-B14F-4D97-AF65-F5344CB8AC3E}">
        <p14:creationId xmlns:p14="http://schemas.microsoft.com/office/powerpoint/2010/main" val="4594347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F1B0DDF-9BB4-468C-9E39-F09789139C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90A56789-35BB-49AC-9E73-C68A87CD1A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280186" y="6092825"/>
            <a:ext cx="3631628" cy="592900"/>
          </a:xfrm>
        </p:spPr>
        <p:txBody>
          <a:bodyPr>
            <a:normAutofit lnSpcReduction="10000"/>
          </a:bodyPr>
          <a:lstStyle/>
          <a:p>
            <a:r>
              <a:rPr lang="sv-SE" sz="4000" dirty="0">
                <a:latin typeface="Candara" panose="020E0502030303020204" pitchFamily="34" charset="0"/>
              </a:rPr>
              <a:t>11</a:t>
            </a:r>
            <a:r>
              <a:rPr lang="sv-SE" sz="2800" dirty="0">
                <a:latin typeface="Candara" panose="020E0502030303020204" pitchFamily="34" charset="0"/>
              </a:rPr>
              <a:t> JESUS KORSFÄSTES</a:t>
            </a:r>
          </a:p>
        </p:txBody>
      </p:sp>
      <p:pic>
        <p:nvPicPr>
          <p:cNvPr id="7" name="Platshållare för bild 6">
            <a:extLst>
              <a:ext uri="{FF2B5EF4-FFF2-40B4-BE49-F238E27FC236}">
                <a16:creationId xmlns:a16="http://schemas.microsoft.com/office/drawing/2014/main" id="{4F381AB0-0ABE-4ABB-BDAA-7226614201F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8" r="1808"/>
          <a:stretch>
            <a:fillRect/>
          </a:stretch>
        </p:blipFill>
        <p:spPr>
          <a:xfrm>
            <a:off x="3914775" y="404717"/>
            <a:ext cx="4362450" cy="5635625"/>
          </a:xfrm>
        </p:spPr>
      </p:pic>
    </p:spTree>
    <p:extLst>
      <p:ext uri="{BB962C8B-B14F-4D97-AF65-F5344CB8AC3E}">
        <p14:creationId xmlns:p14="http://schemas.microsoft.com/office/powerpoint/2010/main" val="18707194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7084E68-A1F4-433C-8A30-072580052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A0183818-372B-4568-A772-47CFA49002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991276" y="5980176"/>
            <a:ext cx="4209447" cy="565468"/>
          </a:xfrm>
        </p:spPr>
        <p:txBody>
          <a:bodyPr>
            <a:normAutofit fontScale="92500" lnSpcReduction="20000"/>
          </a:bodyPr>
          <a:lstStyle/>
          <a:p>
            <a:r>
              <a:rPr lang="sv-SE" sz="4300" dirty="0">
                <a:latin typeface="Candara" panose="020E0502030303020204" pitchFamily="34" charset="0"/>
              </a:rPr>
              <a:t>12</a:t>
            </a:r>
            <a:r>
              <a:rPr lang="sv-SE" dirty="0"/>
              <a:t>  </a:t>
            </a:r>
            <a:r>
              <a:rPr lang="sv-SE" sz="3000" dirty="0">
                <a:latin typeface="Candara" panose="020E0502030303020204" pitchFamily="34" charset="0"/>
              </a:rPr>
              <a:t>JESUS DÖR PÅ KORSET</a:t>
            </a:r>
          </a:p>
        </p:txBody>
      </p:sp>
      <p:pic>
        <p:nvPicPr>
          <p:cNvPr id="14" name="Platshållare för bild 13">
            <a:extLst>
              <a:ext uri="{FF2B5EF4-FFF2-40B4-BE49-F238E27FC236}">
                <a16:creationId xmlns:a16="http://schemas.microsoft.com/office/drawing/2014/main" id="{DD2F3236-E49F-4A3C-BD4B-4116C7C9939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1" r="981"/>
          <a:stretch>
            <a:fillRect/>
          </a:stretch>
        </p:blipFill>
        <p:spPr>
          <a:xfrm>
            <a:off x="3991276" y="312356"/>
            <a:ext cx="4209447" cy="5588517"/>
          </a:xfrm>
        </p:spPr>
      </p:pic>
    </p:spTree>
    <p:extLst>
      <p:ext uri="{BB962C8B-B14F-4D97-AF65-F5344CB8AC3E}">
        <p14:creationId xmlns:p14="http://schemas.microsoft.com/office/powerpoint/2010/main" val="29717146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02C51BE-F1F5-4534-8A41-B7324FC11B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E298CAA6-9D31-4CD5-9AC1-8CA0EE3D3C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467210" y="6043612"/>
            <a:ext cx="5255101" cy="592900"/>
          </a:xfrm>
        </p:spPr>
        <p:txBody>
          <a:bodyPr>
            <a:normAutofit lnSpcReduction="10000"/>
          </a:bodyPr>
          <a:lstStyle/>
          <a:p>
            <a:r>
              <a:rPr lang="sv-SE" sz="4000" dirty="0">
                <a:latin typeface="Candara" panose="020E0502030303020204" pitchFamily="34" charset="0"/>
              </a:rPr>
              <a:t>13</a:t>
            </a:r>
            <a:r>
              <a:rPr lang="sv-SE" dirty="0"/>
              <a:t>  </a:t>
            </a:r>
            <a:r>
              <a:rPr lang="sv-SE" sz="2800" dirty="0">
                <a:latin typeface="Candara" panose="020E0502030303020204" pitchFamily="34" charset="0"/>
              </a:rPr>
              <a:t>JESUS TAS NER FRÅN KORSET</a:t>
            </a:r>
          </a:p>
        </p:txBody>
      </p:sp>
      <p:pic>
        <p:nvPicPr>
          <p:cNvPr id="7" name="Platshållare för bild 6">
            <a:extLst>
              <a:ext uri="{FF2B5EF4-FFF2-40B4-BE49-F238E27FC236}">
                <a16:creationId xmlns:a16="http://schemas.microsoft.com/office/drawing/2014/main" id="{9FCD41F6-0D6F-48CB-990C-B1EA24957C3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0" b="1650"/>
          <a:stretch>
            <a:fillRect/>
          </a:stretch>
        </p:blipFill>
        <p:spPr>
          <a:xfrm>
            <a:off x="3758755" y="322071"/>
            <a:ext cx="4672013" cy="5586412"/>
          </a:xfrm>
        </p:spPr>
      </p:pic>
    </p:spTree>
    <p:extLst>
      <p:ext uri="{BB962C8B-B14F-4D97-AF65-F5344CB8AC3E}">
        <p14:creationId xmlns:p14="http://schemas.microsoft.com/office/powerpoint/2010/main" val="1148390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1C63D3D-183C-4A4D-BF54-AB2E3777B8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9575A289-CFEC-4A92-ACDE-753B921086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946429" y="5714746"/>
            <a:ext cx="4299140" cy="647764"/>
          </a:xfrm>
        </p:spPr>
        <p:txBody>
          <a:bodyPr/>
          <a:lstStyle/>
          <a:p>
            <a:r>
              <a:rPr lang="sv-SE" sz="4000" dirty="0">
                <a:latin typeface="Candara" panose="020E0502030303020204" pitchFamily="34" charset="0"/>
              </a:rPr>
              <a:t>14</a:t>
            </a:r>
            <a:r>
              <a:rPr lang="sv-SE" dirty="0">
                <a:latin typeface="Candara" panose="020E0502030303020204" pitchFamily="34" charset="0"/>
              </a:rPr>
              <a:t>  </a:t>
            </a:r>
            <a:r>
              <a:rPr lang="sv-SE" sz="2800" dirty="0">
                <a:latin typeface="Candara" panose="020E0502030303020204" pitchFamily="34" charset="0"/>
              </a:rPr>
              <a:t>JESUS LÄGGS I GRAVEN</a:t>
            </a:r>
          </a:p>
        </p:txBody>
      </p:sp>
      <p:pic>
        <p:nvPicPr>
          <p:cNvPr id="7" name="Platshållare för bild 6">
            <a:extLst>
              <a:ext uri="{FF2B5EF4-FFF2-40B4-BE49-F238E27FC236}">
                <a16:creationId xmlns:a16="http://schemas.microsoft.com/office/drawing/2014/main" id="{9771448F-8723-4A82-9B8D-E138A249C07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74" b="5374"/>
          <a:stretch>
            <a:fillRect/>
          </a:stretch>
        </p:blipFill>
        <p:spPr>
          <a:xfrm>
            <a:off x="1241335" y="400495"/>
            <a:ext cx="9709328" cy="5314251"/>
          </a:xfrm>
        </p:spPr>
      </p:pic>
    </p:spTree>
    <p:extLst>
      <p:ext uri="{BB962C8B-B14F-4D97-AF65-F5344CB8AC3E}">
        <p14:creationId xmlns:p14="http://schemas.microsoft.com/office/powerpoint/2010/main" val="21201627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45C2E32-584C-48DE-A7DE-AB40441FEA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2" y="320040"/>
            <a:ext cx="2180908" cy="548640"/>
          </a:xfrm>
        </p:spPr>
        <p:txBody>
          <a:bodyPr>
            <a:normAutofit/>
          </a:bodyPr>
          <a:lstStyle/>
          <a:p>
            <a:r>
              <a:rPr lang="sv-SE" sz="1400" dirty="0"/>
              <a:t>Bildkällor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30731AD8-F708-494F-9C23-088AC633B0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6612" y="995362"/>
            <a:ext cx="9358948" cy="5185982"/>
          </a:xfrm>
        </p:spPr>
        <p:txBody>
          <a:bodyPr>
            <a:normAutofit/>
          </a:bodyPr>
          <a:lstStyle/>
          <a:p>
            <a:r>
              <a:rPr lang="en-US" sz="1100" b="1" dirty="0"/>
              <a:t>1) </a:t>
            </a:r>
            <a:r>
              <a:rPr lang="en-US" sz="1100" dirty="0"/>
              <a:t>Station from the Dominican church of St Pius V in Providence, RI</a:t>
            </a:r>
            <a:r>
              <a:rPr lang="sv-SE" sz="1100" dirty="0"/>
              <a:t> https://www.flickr.com/photos/paullew/25798142235/in/photostream/</a:t>
            </a:r>
          </a:p>
          <a:p>
            <a:r>
              <a:rPr lang="sv-SE" sz="1100" b="1" dirty="0"/>
              <a:t>2)</a:t>
            </a:r>
            <a:r>
              <a:rPr lang="en-US" sz="1100" b="1" dirty="0"/>
              <a:t> </a:t>
            </a:r>
            <a:r>
              <a:rPr lang="en-US" sz="1100" dirty="0"/>
              <a:t>Mosaic station from Covington Cathedral</a:t>
            </a:r>
            <a:r>
              <a:rPr lang="sv-SE" sz="1100" dirty="0"/>
              <a:t> </a:t>
            </a:r>
            <a:r>
              <a:rPr lang="sv-SE" sz="1100" dirty="0">
                <a:hlinkClick r:id="rId2"/>
              </a:rPr>
              <a:t>https://www.flickr.com/photos/paullew/25783838446</a:t>
            </a:r>
            <a:endParaRPr lang="sv-SE" sz="1100" dirty="0"/>
          </a:p>
          <a:p>
            <a:r>
              <a:rPr lang="sv-SE" sz="1100" b="1" dirty="0"/>
              <a:t>3) </a:t>
            </a:r>
            <a:r>
              <a:rPr lang="en-US" sz="1100" dirty="0"/>
              <a:t>Station of the cross, Saint </a:t>
            </a:r>
            <a:r>
              <a:rPr lang="en-US" sz="1100" dirty="0" err="1"/>
              <a:t>Symphorian</a:t>
            </a:r>
            <a:r>
              <a:rPr lang="en-US" sz="1100" dirty="0"/>
              <a:t> church of </a:t>
            </a:r>
            <a:r>
              <a:rPr lang="en-US" sz="1100" dirty="0" err="1"/>
              <a:t>Pfettisheim</a:t>
            </a:r>
            <a:r>
              <a:rPr lang="en-US" sz="1100" dirty="0"/>
              <a:t>, Bas-Rhin, France </a:t>
            </a:r>
            <a:r>
              <a:rPr lang="sv-SE" sz="1100" dirty="0">
                <a:hlinkClick r:id="rId3"/>
              </a:rPr>
              <a:t>https://commons.wikimedia.org/wiki/File:Fr_Pfettisheim_Chemin_de_croix_station_IX_Christ_detail.jpg</a:t>
            </a:r>
            <a:endParaRPr lang="sv-SE" sz="1100" dirty="0"/>
          </a:p>
          <a:p>
            <a:r>
              <a:rPr lang="sv-SE" sz="1100" b="1" dirty="0"/>
              <a:t>4) </a:t>
            </a:r>
            <a:r>
              <a:rPr lang="pl-PL" sz="1100" dirty="0"/>
              <a:t>Weronika ociera twarz Jezusowi, kalwaria, Wambierzyce.jpg</a:t>
            </a:r>
            <a:r>
              <a:rPr lang="sv-SE" sz="1100" dirty="0"/>
              <a:t> </a:t>
            </a:r>
            <a:r>
              <a:rPr lang="sv-SE" sz="1100" dirty="0">
                <a:hlinkClick r:id="rId4"/>
              </a:rPr>
              <a:t>https://commons.wikimedia.org/wiki/File:6_Weronika_ociera_twarz_Jezusowi,_kalwaria,_Wambierzyce.jpg</a:t>
            </a:r>
            <a:endParaRPr lang="sv-SE" sz="1100" dirty="0"/>
          </a:p>
          <a:p>
            <a:r>
              <a:rPr lang="sv-SE" sz="1100" b="1" dirty="0"/>
              <a:t>5) </a:t>
            </a:r>
            <a:r>
              <a:rPr lang="en-US" sz="1100" dirty="0"/>
              <a:t>The painting Simon of Cyrene helps Jesus carry the cross in the church </a:t>
            </a:r>
            <a:r>
              <a:rPr lang="en-US" sz="1100" dirty="0" err="1"/>
              <a:t>kostel</a:t>
            </a:r>
            <a:r>
              <a:rPr lang="en-US" sz="1100" dirty="0"/>
              <a:t> </a:t>
            </a:r>
            <a:r>
              <a:rPr lang="en-US" sz="1100" dirty="0" err="1"/>
              <a:t>Svatého</a:t>
            </a:r>
            <a:r>
              <a:rPr lang="en-US" sz="1100" dirty="0"/>
              <a:t> </a:t>
            </a:r>
            <a:r>
              <a:rPr lang="en-US" sz="1100" dirty="0" err="1"/>
              <a:t>Cyrila</a:t>
            </a:r>
            <a:r>
              <a:rPr lang="en-US" sz="1100" dirty="0"/>
              <a:t> </a:t>
            </a:r>
            <a:r>
              <a:rPr lang="en-US" sz="1100" dirty="0" err="1"/>
              <a:t>Metodeje</a:t>
            </a:r>
            <a:r>
              <a:rPr lang="en-US" sz="1100" dirty="0"/>
              <a:t> by S. G. </a:t>
            </a:r>
            <a:r>
              <a:rPr lang="en-US" sz="1100" dirty="0" err="1"/>
              <a:t>Rudl</a:t>
            </a:r>
            <a:r>
              <a:rPr lang="en-US" sz="1100" dirty="0"/>
              <a:t> </a:t>
            </a:r>
            <a:r>
              <a:rPr lang="en-US" sz="1100" dirty="0">
                <a:hlinkClick r:id="rId5"/>
              </a:rPr>
              <a:t>https://www.shutterstock.com/sv/image-photo/prague-czech-republic-october-17-2018-1270832155</a:t>
            </a:r>
            <a:r>
              <a:rPr lang="en-US" sz="1100" dirty="0"/>
              <a:t> </a:t>
            </a:r>
          </a:p>
          <a:p>
            <a:r>
              <a:rPr lang="en-US" sz="1100" b="1" dirty="0"/>
              <a:t>6</a:t>
            </a:r>
            <a:r>
              <a:rPr lang="en-US" sz="1100" b="1" dirty="0">
                <a:solidFill>
                  <a:schemeClr val="accent1"/>
                </a:solidFill>
              </a:rPr>
              <a:t>)</a:t>
            </a:r>
            <a:r>
              <a:rPr lang="en-US" sz="1100" dirty="0">
                <a:solidFill>
                  <a:schemeClr val="accent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https://commons.wikimedia.org/wiki/File:6_Weronika_ociera_twarz_Jezusowi,_kolegiata,_Lidzbark_Warmi%C5%84ski.jpg</a:t>
            </a:r>
            <a:r>
              <a:rPr lang="en-US" sz="1100" dirty="0">
                <a:solidFill>
                  <a:schemeClr val="accent1"/>
                </a:solidFill>
              </a:rPr>
              <a:t> </a:t>
            </a:r>
            <a:r>
              <a:rPr lang="en-US" sz="1100" dirty="0"/>
              <a:t>Den </a:t>
            </a:r>
            <a:r>
              <a:rPr lang="en-US" sz="1100" dirty="0" err="1"/>
              <a:t>ursprungliga</a:t>
            </a:r>
            <a:r>
              <a:rPr lang="en-US" sz="1100" dirty="0"/>
              <a:t> </a:t>
            </a:r>
            <a:r>
              <a:rPr lang="en-US" sz="1100" dirty="0" err="1"/>
              <a:t>bilden</a:t>
            </a:r>
            <a:r>
              <a:rPr lang="en-US" sz="1100" dirty="0"/>
              <a:t> har </a:t>
            </a:r>
            <a:r>
              <a:rPr lang="en-US" sz="1100" dirty="0" err="1"/>
              <a:t>ändrats</a:t>
            </a:r>
            <a:r>
              <a:rPr lang="en-US" sz="1100" dirty="0"/>
              <a:t>.</a:t>
            </a:r>
          </a:p>
          <a:p>
            <a:r>
              <a:rPr lang="en-US" sz="1100" b="1" dirty="0"/>
              <a:t>7) </a:t>
            </a:r>
            <a:r>
              <a:rPr lang="en-US" sz="1100" dirty="0" err="1"/>
              <a:t>Källan</a:t>
            </a:r>
            <a:r>
              <a:rPr lang="en-US" sz="1100" dirty="0"/>
              <a:t> </a:t>
            </a:r>
            <a:r>
              <a:rPr lang="en-US" sz="1100" dirty="0" err="1"/>
              <a:t>hittas</a:t>
            </a:r>
            <a:r>
              <a:rPr lang="en-US" sz="1100" dirty="0"/>
              <a:t> </a:t>
            </a:r>
            <a:r>
              <a:rPr lang="en-US" sz="1100" dirty="0" err="1"/>
              <a:t>inte</a:t>
            </a:r>
            <a:r>
              <a:rPr lang="en-US" sz="1100" dirty="0"/>
              <a:t>. </a:t>
            </a:r>
          </a:p>
          <a:p>
            <a:r>
              <a:rPr lang="en-US" sz="1100" b="1" dirty="0"/>
              <a:t>8) </a:t>
            </a:r>
            <a:r>
              <a:rPr lang="en-US" sz="1100" dirty="0">
                <a:hlinkClick r:id="rId7"/>
              </a:rPr>
              <a:t>https://commons.wikimedia.org/wiki/File:Eighth_station_of_the_cross_Josef_Moroder_Lusenberg_in_Laghel_Arco.jpg</a:t>
            </a:r>
            <a:endParaRPr lang="en-US" sz="1100" dirty="0"/>
          </a:p>
          <a:p>
            <a:r>
              <a:rPr lang="en-US" sz="1100" b="1" dirty="0"/>
              <a:t>9) </a:t>
            </a:r>
            <a:r>
              <a:rPr lang="en-US" sz="1100" dirty="0">
                <a:hlinkClick r:id="rId8"/>
              </a:rPr>
              <a:t>https://commons.wikimedia.org/wiki/File:7_Jezus_poraz_drugi_pod_krzyzem_upada,_kolegiata,_Lidzbark_Warmi%C5%84ski.jpg</a:t>
            </a:r>
            <a:endParaRPr lang="en-US" sz="1100" dirty="0"/>
          </a:p>
          <a:p>
            <a:r>
              <a:rPr lang="en-US" sz="1100" b="1" dirty="0"/>
              <a:t>10) </a:t>
            </a:r>
            <a:r>
              <a:rPr lang="en-US" sz="1100" dirty="0"/>
              <a:t>https://commons.wikimedia.org/wiki/File:Station_10_Jesus_is_stripped_of_His_garments,_St._Nicholas_Church_in_Elbl%C4%85g.JPG</a:t>
            </a:r>
          </a:p>
          <a:p>
            <a:r>
              <a:rPr lang="en-US" sz="1100" b="1" dirty="0"/>
              <a:t>11)</a:t>
            </a:r>
            <a:r>
              <a:rPr lang="en-US" sz="1100" dirty="0"/>
              <a:t>https://upload.wikimedia.org/wikipedia/commons/9/9f/Rewal%2C_ko%C5%9Bci%C3%B3%C5%82_pw._Naj%C5%9Bwi%C4%99tszego_Zbawiciela._Stacja_XI_Drogi_Krzy%C5%BCowej.JPG</a:t>
            </a:r>
          </a:p>
          <a:p>
            <a:r>
              <a:rPr lang="sv-SE" sz="1100" b="1" dirty="0"/>
              <a:t>12) </a:t>
            </a:r>
            <a:r>
              <a:rPr lang="sv-SE" sz="1100" dirty="0">
                <a:hlinkClick r:id="rId9"/>
              </a:rPr>
              <a:t>https://commons.wikimedia.org/wiki/File:12_Jezus_na_krzyzu_umiera,_kolegiata,_Lidzbark_Warmi%C5%84ski.jpg</a:t>
            </a:r>
            <a:endParaRPr lang="sv-SE" sz="1100" dirty="0"/>
          </a:p>
          <a:p>
            <a:r>
              <a:rPr lang="sv-SE" sz="1100" b="1" dirty="0"/>
              <a:t>13) </a:t>
            </a:r>
            <a:r>
              <a:rPr lang="sv-SE" sz="1100" dirty="0">
                <a:hlinkClick r:id="rId10"/>
              </a:rPr>
              <a:t>https://commons.wikimedia.org/wiki/File:13_Jezus_z_krzyza_zdjety,_kolegiata,_Lidzbark_Warmi%C5%84ski.jpg</a:t>
            </a:r>
            <a:endParaRPr lang="sv-SE" sz="1100" dirty="0"/>
          </a:p>
          <a:p>
            <a:r>
              <a:rPr lang="sv-SE" sz="1100" b="1" dirty="0"/>
              <a:t>14) </a:t>
            </a:r>
            <a:r>
              <a:rPr lang="en-US" sz="1100" dirty="0"/>
              <a:t>Wall mosaic of entombment of Jesus at Church of the Holy </a:t>
            </a:r>
            <a:r>
              <a:rPr lang="en-US" sz="1100" dirty="0" err="1"/>
              <a:t>Sepulchre</a:t>
            </a:r>
            <a:r>
              <a:rPr lang="en-US" sz="1100" dirty="0"/>
              <a:t>  https://commons.wikimedia.org/wiki/File:Mosaic_-_Entombment_of_Jesus.JPG</a:t>
            </a:r>
          </a:p>
          <a:p>
            <a:endParaRPr lang="sv-SE" sz="1100" dirty="0"/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56795C2C-896B-4CF5-B61A-03B5BB1952FF}"/>
              </a:ext>
            </a:extLst>
          </p:cNvPr>
          <p:cNvSpPr/>
          <p:nvPr/>
        </p:nvSpPr>
        <p:spPr>
          <a:xfrm>
            <a:off x="5763216" y="995362"/>
            <a:ext cx="480724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sv-SE" sz="1100" dirty="0"/>
          </a:p>
          <a:p>
            <a:endParaRPr lang="sv-SE" sz="1100" dirty="0"/>
          </a:p>
        </p:txBody>
      </p:sp>
    </p:spTree>
    <p:extLst>
      <p:ext uri="{BB962C8B-B14F-4D97-AF65-F5344CB8AC3E}">
        <p14:creationId xmlns:p14="http://schemas.microsoft.com/office/powerpoint/2010/main" val="15360296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86E0BDD-71C9-4775-B46A-92D18292E5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F8001A8A-0857-4B7C-A923-9065FF4351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27081" y="6103385"/>
            <a:ext cx="4526280" cy="868680"/>
          </a:xfrm>
        </p:spPr>
        <p:txBody>
          <a:bodyPr>
            <a:normAutofit/>
          </a:bodyPr>
          <a:lstStyle/>
          <a:p>
            <a:r>
              <a:rPr lang="sv-SE" sz="4000" dirty="0">
                <a:latin typeface="Candara" panose="020E0502030303020204" pitchFamily="34" charset="0"/>
              </a:rPr>
              <a:t>2 </a:t>
            </a:r>
            <a:r>
              <a:rPr lang="sv-SE" sz="2800" dirty="0">
                <a:latin typeface="Candara" panose="020E0502030303020204" pitchFamily="34" charset="0"/>
              </a:rPr>
              <a:t>JESUS TAR KORSET PÅ SIG</a:t>
            </a:r>
            <a:endParaRPr lang="sv-SE" sz="4000" dirty="0">
              <a:latin typeface="Candara" panose="020E0502030303020204" pitchFamily="34" charset="0"/>
            </a:endParaRPr>
          </a:p>
        </p:txBody>
      </p:sp>
      <p:pic>
        <p:nvPicPr>
          <p:cNvPr id="7" name="Platshållare för bild 6">
            <a:extLst>
              <a:ext uri="{FF2B5EF4-FFF2-40B4-BE49-F238E27FC236}">
                <a16:creationId xmlns:a16="http://schemas.microsoft.com/office/drawing/2014/main" id="{428343AD-AB7C-4B63-8AC6-788461FC0C1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69" b="19869"/>
          <a:stretch>
            <a:fillRect/>
          </a:stretch>
        </p:blipFill>
        <p:spPr>
          <a:xfrm>
            <a:off x="2514917" y="384380"/>
            <a:ext cx="7150608" cy="5646185"/>
          </a:xfrm>
        </p:spPr>
      </p:pic>
    </p:spTree>
    <p:extLst>
      <p:ext uri="{BB962C8B-B14F-4D97-AF65-F5344CB8AC3E}">
        <p14:creationId xmlns:p14="http://schemas.microsoft.com/office/powerpoint/2010/main" val="22277570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DFDA3FE-6C98-4BF3-9BF4-57FB084D44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12A5BA5A-6256-462D-8BB5-7798D179F2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921508" y="5969111"/>
            <a:ext cx="6348984" cy="2856770"/>
          </a:xfrm>
        </p:spPr>
        <p:txBody>
          <a:bodyPr>
            <a:normAutofit/>
          </a:bodyPr>
          <a:lstStyle/>
          <a:p>
            <a:r>
              <a:rPr lang="sv-SE" sz="4000" dirty="0">
                <a:latin typeface="Candara" panose="020E0502030303020204" pitchFamily="34" charset="0"/>
              </a:rPr>
              <a:t>3 </a:t>
            </a:r>
            <a:r>
              <a:rPr lang="sv-SE" sz="2800" dirty="0">
                <a:latin typeface="Candara" panose="020E0502030303020204" pitchFamily="34" charset="0"/>
              </a:rPr>
              <a:t>JESUS FALLER FÖR FÖRSTA GÅNGEN</a:t>
            </a:r>
          </a:p>
        </p:txBody>
      </p:sp>
      <p:pic>
        <p:nvPicPr>
          <p:cNvPr id="19" name="Platshållare för bild 18">
            <a:extLst>
              <a:ext uri="{FF2B5EF4-FFF2-40B4-BE49-F238E27FC236}">
                <a16:creationId xmlns:a16="http://schemas.microsoft.com/office/drawing/2014/main" id="{555EAA5E-07B1-499D-921A-523AEF0D8CD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" r="2508"/>
          <a:stretch>
            <a:fillRect/>
          </a:stretch>
        </p:blipFill>
        <p:spPr>
          <a:xfrm>
            <a:off x="3009900" y="740537"/>
            <a:ext cx="6172200" cy="4873625"/>
          </a:xfrm>
        </p:spPr>
      </p:pic>
    </p:spTree>
    <p:extLst>
      <p:ext uri="{BB962C8B-B14F-4D97-AF65-F5344CB8AC3E}">
        <p14:creationId xmlns:p14="http://schemas.microsoft.com/office/powerpoint/2010/main" val="15777953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351F5F9-D8EA-4CFF-8CFE-92A51F8EEB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E1CE2B46-1654-4048-BCE5-600A36B147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686555" y="6009651"/>
            <a:ext cx="4818888" cy="647764"/>
          </a:xfrm>
        </p:spPr>
        <p:txBody>
          <a:bodyPr>
            <a:normAutofit/>
          </a:bodyPr>
          <a:lstStyle/>
          <a:p>
            <a:r>
              <a:rPr lang="sv-SE" sz="4000" dirty="0">
                <a:latin typeface="Candara" panose="020E0502030303020204" pitchFamily="34" charset="0"/>
              </a:rPr>
              <a:t>4 </a:t>
            </a:r>
            <a:r>
              <a:rPr lang="sv-SE" sz="2800" dirty="0">
                <a:latin typeface="Candara" panose="020E0502030303020204" pitchFamily="34" charset="0"/>
              </a:rPr>
              <a:t>JESUS MÖTER SIN MAMMA</a:t>
            </a:r>
          </a:p>
        </p:txBody>
      </p:sp>
      <p:pic>
        <p:nvPicPr>
          <p:cNvPr id="12" name="Platshållare för bild 11">
            <a:extLst>
              <a:ext uri="{FF2B5EF4-FFF2-40B4-BE49-F238E27FC236}">
                <a16:creationId xmlns:a16="http://schemas.microsoft.com/office/drawing/2014/main" id="{338BDFE0-6D94-40C3-921D-7F9612AD5A4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92" b="7692"/>
          <a:stretch>
            <a:fillRect/>
          </a:stretch>
        </p:blipFill>
        <p:spPr>
          <a:xfrm>
            <a:off x="3516312" y="200585"/>
            <a:ext cx="5159375" cy="5661025"/>
          </a:xfrm>
        </p:spPr>
      </p:pic>
    </p:spTree>
    <p:extLst>
      <p:ext uri="{BB962C8B-B14F-4D97-AF65-F5344CB8AC3E}">
        <p14:creationId xmlns:p14="http://schemas.microsoft.com/office/powerpoint/2010/main" val="772883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1A66EAB-25CD-4CF1-9914-6D0E83584C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765070A3-BF3F-4BA6-B919-3FDFCF19EB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459990" y="5683726"/>
            <a:ext cx="9272015" cy="647764"/>
          </a:xfrm>
        </p:spPr>
        <p:txBody>
          <a:bodyPr/>
          <a:lstStyle/>
          <a:p>
            <a:r>
              <a:rPr lang="sv-SE" sz="4000" dirty="0">
                <a:latin typeface="Candara" panose="020E0502030303020204" pitchFamily="34" charset="0"/>
              </a:rPr>
              <a:t>5</a:t>
            </a:r>
            <a:r>
              <a:rPr lang="sv-SE" dirty="0">
                <a:latin typeface="Candara" panose="020E0502030303020204" pitchFamily="34" charset="0"/>
              </a:rPr>
              <a:t>  </a:t>
            </a:r>
            <a:r>
              <a:rPr lang="sv-SE" sz="2800" dirty="0">
                <a:latin typeface="Candara" panose="020E0502030303020204" pitchFamily="34" charset="0"/>
              </a:rPr>
              <a:t>SIMON FRÅN KYRENE HJÄLPER JESUS ATT BÄRA KORSET</a:t>
            </a:r>
          </a:p>
        </p:txBody>
      </p:sp>
      <p:pic>
        <p:nvPicPr>
          <p:cNvPr id="9" name="Platshållare för bild 8">
            <a:extLst>
              <a:ext uri="{FF2B5EF4-FFF2-40B4-BE49-F238E27FC236}">
                <a16:creationId xmlns:a16="http://schemas.microsoft.com/office/drawing/2014/main" id="{74B80588-2806-4656-9A76-E5F3A3D6872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4" b="1674"/>
          <a:stretch>
            <a:fillRect/>
          </a:stretch>
        </p:blipFill>
        <p:spPr>
          <a:xfrm>
            <a:off x="1848642" y="346901"/>
            <a:ext cx="8494713" cy="5065712"/>
          </a:xfrm>
        </p:spPr>
      </p:pic>
    </p:spTree>
    <p:extLst>
      <p:ext uri="{BB962C8B-B14F-4D97-AF65-F5344CB8AC3E}">
        <p14:creationId xmlns:p14="http://schemas.microsoft.com/office/powerpoint/2010/main" val="11289052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54BE3F7-2BA5-491D-9584-497E678E36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266D8910-77E3-47AC-AF54-A551DD3CA5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181159" y="5954204"/>
            <a:ext cx="5829682" cy="656908"/>
          </a:xfrm>
        </p:spPr>
        <p:txBody>
          <a:bodyPr>
            <a:normAutofit fontScale="85000" lnSpcReduction="10000"/>
          </a:bodyPr>
          <a:lstStyle/>
          <a:p>
            <a:r>
              <a:rPr lang="sv-SE" sz="4700" dirty="0">
                <a:latin typeface="Candara" panose="020E0502030303020204" pitchFamily="34" charset="0"/>
              </a:rPr>
              <a:t>6</a:t>
            </a:r>
            <a:r>
              <a:rPr lang="sv-SE" dirty="0">
                <a:latin typeface="Candara" panose="020E0502030303020204" pitchFamily="34" charset="0"/>
              </a:rPr>
              <a:t>  </a:t>
            </a:r>
            <a:r>
              <a:rPr lang="sv-SE" sz="3300" dirty="0">
                <a:latin typeface="Candara" panose="020E0502030303020204" pitchFamily="34" charset="0"/>
              </a:rPr>
              <a:t>VERONIKA TORKAR JESU ANSIKTE</a:t>
            </a:r>
          </a:p>
        </p:txBody>
      </p:sp>
      <p:pic>
        <p:nvPicPr>
          <p:cNvPr id="6" name="Platshållare för bild 5">
            <a:extLst>
              <a:ext uri="{FF2B5EF4-FFF2-40B4-BE49-F238E27FC236}">
                <a16:creationId xmlns:a16="http://schemas.microsoft.com/office/drawing/2014/main" id="{B8338038-9956-47C4-9864-FB160B3B30A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1" b="611"/>
          <a:stretch>
            <a:fillRect/>
          </a:stretch>
        </p:blipFill>
        <p:spPr>
          <a:xfrm>
            <a:off x="3798866" y="260056"/>
            <a:ext cx="4594268" cy="5694148"/>
          </a:xfrm>
        </p:spPr>
      </p:pic>
    </p:spTree>
    <p:extLst>
      <p:ext uri="{BB962C8B-B14F-4D97-AF65-F5344CB8AC3E}">
        <p14:creationId xmlns:p14="http://schemas.microsoft.com/office/powerpoint/2010/main" val="37803326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8C63C25-556C-4743-9791-B46F001B6C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5F4F085F-15F1-4F53-9DE6-D76E8E20FD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94450" y="5897563"/>
            <a:ext cx="6003100" cy="656908"/>
          </a:xfrm>
        </p:spPr>
        <p:txBody>
          <a:bodyPr/>
          <a:lstStyle/>
          <a:p>
            <a:r>
              <a:rPr lang="sv-SE" sz="4000" dirty="0">
                <a:latin typeface="Candara" panose="020E0502030303020204" pitchFamily="34" charset="0"/>
              </a:rPr>
              <a:t>7</a:t>
            </a:r>
            <a:r>
              <a:rPr lang="sv-SE" dirty="0">
                <a:latin typeface="Candara" panose="020E0502030303020204" pitchFamily="34" charset="0"/>
              </a:rPr>
              <a:t>  </a:t>
            </a:r>
            <a:r>
              <a:rPr lang="sv-SE" sz="2800" dirty="0">
                <a:latin typeface="Candara" panose="020E0502030303020204" pitchFamily="34" charset="0"/>
              </a:rPr>
              <a:t>JESUS FALLER FÖR ANDRA GÅNGEN</a:t>
            </a:r>
          </a:p>
        </p:txBody>
      </p:sp>
      <p:pic>
        <p:nvPicPr>
          <p:cNvPr id="9" name="Platshållare för bild 8">
            <a:extLst>
              <a:ext uri="{FF2B5EF4-FFF2-40B4-BE49-F238E27FC236}">
                <a16:creationId xmlns:a16="http://schemas.microsoft.com/office/drawing/2014/main" id="{2A358AA1-6257-4D3C-9A19-A4D986EE3D0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2" r="2412"/>
          <a:stretch>
            <a:fillRect/>
          </a:stretch>
        </p:blipFill>
        <p:spPr>
          <a:xfrm>
            <a:off x="3310731" y="109728"/>
            <a:ext cx="5570537" cy="5897563"/>
          </a:xfrm>
        </p:spPr>
      </p:pic>
    </p:spTree>
    <p:extLst>
      <p:ext uri="{BB962C8B-B14F-4D97-AF65-F5344CB8AC3E}">
        <p14:creationId xmlns:p14="http://schemas.microsoft.com/office/powerpoint/2010/main" val="39145360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FCD1523-1864-4E04-9C32-DF99542A8A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5859CED7-9109-45F7-9C47-07B9C83C33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22886" y="6104350"/>
            <a:ext cx="6146228" cy="592900"/>
          </a:xfrm>
        </p:spPr>
        <p:txBody>
          <a:bodyPr>
            <a:normAutofit fontScale="70000" lnSpcReduction="20000"/>
          </a:bodyPr>
          <a:lstStyle/>
          <a:p>
            <a:r>
              <a:rPr lang="sv-SE" sz="5200" dirty="0">
                <a:latin typeface="Candara" panose="020E0502030303020204" pitchFamily="34" charset="0"/>
              </a:rPr>
              <a:t>8</a:t>
            </a:r>
            <a:r>
              <a:rPr lang="sv-SE" dirty="0"/>
              <a:t> </a:t>
            </a:r>
            <a:r>
              <a:rPr lang="sv-SE" sz="4000" dirty="0">
                <a:latin typeface="Candara" panose="020E0502030303020204" pitchFamily="34" charset="0"/>
              </a:rPr>
              <a:t>JESUS MÖTER GRÅTANDE KVINNOR</a:t>
            </a:r>
          </a:p>
        </p:txBody>
      </p:sp>
      <p:pic>
        <p:nvPicPr>
          <p:cNvPr id="7" name="Platshållare för bild 6">
            <a:extLst>
              <a:ext uri="{FF2B5EF4-FFF2-40B4-BE49-F238E27FC236}">
                <a16:creationId xmlns:a16="http://schemas.microsoft.com/office/drawing/2014/main" id="{ADC5E823-A764-48FC-8454-35AA9740CD3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2" b="2782"/>
          <a:stretch>
            <a:fillRect/>
          </a:stretch>
        </p:blipFill>
        <p:spPr>
          <a:xfrm>
            <a:off x="4014359" y="160750"/>
            <a:ext cx="4163282" cy="5854460"/>
          </a:xfrm>
        </p:spPr>
      </p:pic>
    </p:spTree>
    <p:extLst>
      <p:ext uri="{BB962C8B-B14F-4D97-AF65-F5344CB8AC3E}">
        <p14:creationId xmlns:p14="http://schemas.microsoft.com/office/powerpoint/2010/main" val="5067017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CFEEC75-09F2-49FA-9546-39689D050A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61FBEE0E-FF2C-40E0-BF9B-EA873E1FF8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09900" y="5972491"/>
            <a:ext cx="6172200" cy="611188"/>
          </a:xfrm>
        </p:spPr>
        <p:txBody>
          <a:bodyPr>
            <a:normAutofit fontScale="85000" lnSpcReduction="20000"/>
          </a:bodyPr>
          <a:lstStyle/>
          <a:p>
            <a:r>
              <a:rPr lang="sv-SE" sz="5200" dirty="0">
                <a:latin typeface="Candara" panose="020E0502030303020204" pitchFamily="34" charset="0"/>
              </a:rPr>
              <a:t>9</a:t>
            </a:r>
            <a:r>
              <a:rPr lang="sv-SE" dirty="0">
                <a:latin typeface="Candara" panose="020E0502030303020204" pitchFamily="34" charset="0"/>
              </a:rPr>
              <a:t> </a:t>
            </a:r>
            <a:r>
              <a:rPr lang="sv-SE" sz="3300" dirty="0">
                <a:latin typeface="Candara" panose="020E0502030303020204" pitchFamily="34" charset="0"/>
              </a:rPr>
              <a:t>JESUS FALLER FÖR TREDJE GÅNGEN</a:t>
            </a:r>
          </a:p>
        </p:txBody>
      </p:sp>
      <p:pic>
        <p:nvPicPr>
          <p:cNvPr id="6" name="Platshållare för bild 5">
            <a:extLst>
              <a:ext uri="{FF2B5EF4-FFF2-40B4-BE49-F238E27FC236}">
                <a16:creationId xmlns:a16="http://schemas.microsoft.com/office/drawing/2014/main" id="{BAB58CE8-D2B9-4C1A-8206-A8EE66621EE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17" b="10517"/>
          <a:stretch>
            <a:fillRect/>
          </a:stretch>
        </p:blipFill>
        <p:spPr>
          <a:xfrm>
            <a:off x="3320256" y="284479"/>
            <a:ext cx="5551487" cy="5688012"/>
          </a:xfrm>
        </p:spPr>
      </p:pic>
    </p:spTree>
    <p:extLst>
      <p:ext uri="{BB962C8B-B14F-4D97-AF65-F5344CB8AC3E}">
        <p14:creationId xmlns:p14="http://schemas.microsoft.com/office/powerpoint/2010/main" val="40174502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441</TotalTime>
  <Words>571</Words>
  <Application>Microsoft Office PowerPoint</Application>
  <PresentationFormat>Bredbild</PresentationFormat>
  <Paragraphs>39</Paragraphs>
  <Slides>15</Slides>
  <Notes>0</Notes>
  <HiddenSlides>0</HiddenSlides>
  <MMClips>0</MMClips>
  <ScaleCrop>false</ScaleCrop>
  <HeadingPairs>
    <vt:vector size="6" baseType="variant">
      <vt:variant>
        <vt:lpstr>Använt teckensnitt</vt:lpstr>
      </vt:variant>
      <vt:variant>
        <vt:i4>4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Candara</vt:lpstr>
      <vt:lpstr>Office-tema</vt:lpstr>
      <vt:lpstr>1  JESUS DÖMS TILL DÖDEN 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Bildkällor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Rauha Navarro Marttinen</dc:creator>
  <cp:lastModifiedBy>Rauha Navarro Marttinen</cp:lastModifiedBy>
  <cp:revision>57</cp:revision>
  <dcterms:created xsi:type="dcterms:W3CDTF">2021-03-15T10:40:53Z</dcterms:created>
  <dcterms:modified xsi:type="dcterms:W3CDTF">2021-03-18T15:39:23Z</dcterms:modified>
</cp:coreProperties>
</file>