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114f49d63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0114f49d63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114f49d6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114f49d6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114f49d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114f49d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0114f49d6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0114f49d6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114f49d6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114f49d6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0114f49d6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0114f49d6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0114f49d63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0114f49d6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114f49d6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114f49d6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114f49d63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0114f49d6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114f49d6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114f49d6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Välkommen till kyrkan	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BILDERNA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475" y="0"/>
            <a:ext cx="72139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758" y="0"/>
            <a:ext cx="721388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475" y="0"/>
            <a:ext cx="72139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475" y="0"/>
            <a:ext cx="72139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475" y="0"/>
            <a:ext cx="72139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475" y="0"/>
            <a:ext cx="72139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942" y="0"/>
            <a:ext cx="707496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751" y="-14825"/>
            <a:ext cx="721894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475" y="0"/>
            <a:ext cx="72139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475" y="0"/>
            <a:ext cx="72139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